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ink/inkAction1.xml" ContentType="application/vnd.ms-office.inkAction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ink/inkAction2.xml" ContentType="application/vnd.ms-office.inkAction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ink/inkAction3.xml" ContentType="application/vnd.ms-office.inkAction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ink/inkAction4.xml" ContentType="application/vnd.ms-office.inkAction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ink/inkAction5.xml" ContentType="application/vnd.ms-office.inkAction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ink/inkAction6.xml" ContentType="application/vnd.ms-office.inkAction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ink/inkAction7.xml" ContentType="application/vnd.ms-office.inkAction+xml"/>
  <Override PartName="/ppt/tags/tag14.xml" ContentType="application/vnd.openxmlformats-officedocument.presentationml.tags+xml"/>
  <Override PartName="/ppt/notesSlides/notesSlide5.xml" ContentType="application/vnd.openxmlformats-officedocument.presentationml.notesSlide+xml"/>
  <Override PartName="/ppt/ink/inkAction8.xml" ContentType="application/vnd.ms-office.inkAction+xml"/>
  <Override PartName="/ppt/tags/tag15.xml" ContentType="application/vnd.openxmlformats-officedocument.presentationml.tags+xml"/>
  <Override PartName="/ppt/notesSlides/notesSlide6.xml" ContentType="application/vnd.openxmlformats-officedocument.presentationml.notesSlide+xml"/>
  <Override PartName="/ppt/ink/inkAction9.xml" ContentType="application/vnd.ms-office.inkAction+xml"/>
  <Override PartName="/ppt/tags/tag16.xml" ContentType="application/vnd.openxmlformats-officedocument.presentationml.tags+xml"/>
  <Override PartName="/ppt/notesSlides/notesSlide7.xml" ContentType="application/vnd.openxmlformats-officedocument.presentationml.notesSlide+xml"/>
  <Override PartName="/ppt/ink/inkAction10.xml" ContentType="application/vnd.ms-office.inkAction+xml"/>
  <Override PartName="/ppt/tags/tag17.xml" ContentType="application/vnd.openxmlformats-officedocument.presentationml.tags+xml"/>
  <Override PartName="/ppt/notesSlides/notesSlide8.xml" ContentType="application/vnd.openxmlformats-officedocument.presentationml.notesSlide+xml"/>
  <Override PartName="/ppt/ink/inkAction11.xml" ContentType="application/vnd.ms-office.inkAction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ink/inkAction12.xml" ContentType="application/vnd.ms-office.inkAction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ink/inkAction13.xml" ContentType="application/vnd.ms-office.inkAction+xml"/>
  <Override PartName="/ppt/tags/tag28.xml" ContentType="application/vnd.openxmlformats-officedocument.presentationml.tags+xml"/>
  <Override PartName="/ppt/notesSlides/notesSlide9.xml" ContentType="application/vnd.openxmlformats-officedocument.presentationml.notesSlide+xml"/>
  <Override PartName="/ppt/ink/inkAction14.xml" ContentType="application/vnd.ms-office.inkAction+xml"/>
  <Override PartName="/ppt/tags/tag29.xml" ContentType="application/vnd.openxmlformats-officedocument.presentationml.tags+xml"/>
  <Override PartName="/ppt/ink/inkAction15.xml" ContentType="application/vnd.ms-office.inkAction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ink/inkAction16.xml" ContentType="application/vnd.ms-office.inkAction+xml"/>
  <Override PartName="/ppt/tags/tag32.xml" ContentType="application/vnd.openxmlformats-officedocument.presentationml.tags+xml"/>
  <Override PartName="/ppt/notesSlides/notesSlide10.xml" ContentType="application/vnd.openxmlformats-officedocument.presentationml.notesSlide+xml"/>
  <Override PartName="/ppt/ink/inkAction17.xml" ContentType="application/vnd.ms-office.inkAction+xml"/>
  <Override PartName="/ppt/tags/tag33.xml" ContentType="application/vnd.openxmlformats-officedocument.presentationml.tags+xml"/>
  <Override PartName="/ppt/ink/inkAction18.xml" ContentType="application/vnd.ms-office.inkAction+xml"/>
  <Override PartName="/ppt/tags/tag34.xml" ContentType="application/vnd.openxmlformats-officedocument.presentationml.tags+xml"/>
  <Override PartName="/ppt/ink/inkAction19.xml" ContentType="application/vnd.ms-office.inkAction+xml"/>
  <Override PartName="/ppt/tags/tag35.xml" ContentType="application/vnd.openxmlformats-officedocument.presentationml.tags+xml"/>
  <Override PartName="/ppt/ink/inkAction20.xml" ContentType="application/vnd.ms-office.inkAction+xml"/>
  <Override PartName="/ppt/tags/tag36.xml" ContentType="application/vnd.openxmlformats-officedocument.presentationml.tags+xml"/>
  <Override PartName="/ppt/ink/inkAction21.xml" ContentType="application/vnd.ms-office.inkAction+xml"/>
  <Override PartName="/ppt/tags/tag37.xml" ContentType="application/vnd.openxmlformats-officedocument.presentationml.tags+xml"/>
  <Override PartName="/ppt/ink/inkAction22.xml" ContentType="application/vnd.ms-office.inkAction+xml"/>
  <Override PartName="/ppt/tags/tag38.xml" ContentType="application/vnd.openxmlformats-officedocument.presentationml.tags+xml"/>
  <Override PartName="/ppt/ink/inkAction23.xml" ContentType="application/vnd.ms-office.inkAction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ink/inkAction24.xml" ContentType="application/vnd.ms-office.inkAction+xml"/>
  <Override PartName="/ppt/tags/tag41.xml" ContentType="application/vnd.openxmlformats-officedocument.presentationml.tags+xml"/>
  <Override PartName="/ppt/ink/inkAction25.xml" ContentType="application/vnd.ms-office.inkAction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11.xml" ContentType="application/vnd.openxmlformats-officedocument.presentationml.notesSlide+xml"/>
  <Override PartName="/ppt/tags/tag44.xml" ContentType="application/vnd.openxmlformats-officedocument.presentationml.tags+xml"/>
  <Override PartName="/ppt/notesSlides/notesSlide12.xml" ContentType="application/vnd.openxmlformats-officedocument.presentationml.notesSlide+xml"/>
  <Override PartName="/ppt/ink/inkAction26.xml" ContentType="application/vnd.ms-office.inkAction+xml"/>
  <Override PartName="/ppt/tags/tag45.xml" ContentType="application/vnd.openxmlformats-officedocument.presentationml.tags+xml"/>
  <Override PartName="/ppt/notesSlides/notesSlide13.xml" ContentType="application/vnd.openxmlformats-officedocument.presentationml.notesSlide+xml"/>
  <Override PartName="/ppt/ink/inkAction27.xml" ContentType="application/vnd.ms-office.inkAction+xml"/>
  <Override PartName="/ppt/tags/tag46.xml" ContentType="application/vnd.openxmlformats-officedocument.presentationml.tags+xml"/>
  <Override PartName="/ppt/ink/inkAction28.xml" ContentType="application/vnd.ms-office.inkAction+xml"/>
  <Override PartName="/ppt/tags/tag47.xml" ContentType="application/vnd.openxmlformats-officedocument.presentationml.tags+xml"/>
  <Override PartName="/ppt/notesSlides/notesSlide14.xml" ContentType="application/vnd.openxmlformats-officedocument.presentationml.notesSlide+xml"/>
  <Override PartName="/ppt/ink/inkAction29.xml" ContentType="application/vnd.ms-office.inkAction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5.xml" ContentType="application/vnd.openxmlformats-officedocument.presentationml.notesSlide+xml"/>
  <Override PartName="/ppt/ink/inkAction30.xml" ContentType="application/vnd.ms-office.inkAction+xml"/>
  <Override PartName="/ppt/tags/tag50.xml" ContentType="application/vnd.openxmlformats-officedocument.presentationml.tags+xml"/>
  <Override PartName="/ppt/notesSlides/notesSlide16.xml" ContentType="application/vnd.openxmlformats-officedocument.presentationml.notesSlide+xml"/>
  <Override PartName="/ppt/ink/inkAction31.xml" ContentType="application/vnd.ms-office.inkAction+xml"/>
  <Override PartName="/ppt/tags/tag51.xml" ContentType="application/vnd.openxmlformats-officedocument.presentationml.tags+xml"/>
  <Override PartName="/ppt/notesSlides/notesSlide17.xml" ContentType="application/vnd.openxmlformats-officedocument.presentationml.notesSlide+xml"/>
  <Override PartName="/ppt/ink/inkAction32.xml" ContentType="application/vnd.ms-office.inkAction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ink/inkAction33.xml" ContentType="application/vnd.ms-office.inkAction+xml"/>
  <Override PartName="/ppt/tags/tag54.xml" ContentType="application/vnd.openxmlformats-officedocument.presentationml.tags+xml"/>
  <Override PartName="/ppt/ink/inkAction34.xml" ContentType="application/vnd.ms-office.inkAction+xml"/>
  <Override PartName="/ppt/tags/tag55.xml" ContentType="application/vnd.openxmlformats-officedocument.presentationml.tags+xml"/>
  <Override PartName="/ppt/notesSlides/notesSlide18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ink/inkAction35.xml" ContentType="application/vnd.ms-office.inkAction+xml"/>
  <Override PartName="/ppt/tags/tag59.xml" ContentType="application/vnd.openxmlformats-officedocument.presentationml.tags+xml"/>
  <Override PartName="/ppt/ink/inkAction36.xml" ContentType="application/vnd.ms-office.inkAction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19.xml" ContentType="application/vnd.openxmlformats-officedocument.presentationml.notesSlide+xml"/>
  <Override PartName="/ppt/tags/tag62.xml" ContentType="application/vnd.openxmlformats-officedocument.presentationml.tags+xml"/>
  <Override PartName="/ppt/notesSlides/notesSlide20.xml" ContentType="application/vnd.openxmlformats-officedocument.presentationml.notesSlide+xml"/>
  <Override PartName="/ppt/ink/inkAction37.xml" ContentType="application/vnd.ms-office.inkAction+xml"/>
  <Override PartName="/ppt/tags/tag63.xml" ContentType="application/vnd.openxmlformats-officedocument.presentationml.tags+xml"/>
  <Override PartName="/ppt/notesSlides/notesSlide21.xml" ContentType="application/vnd.openxmlformats-officedocument.presentationml.notesSlide+xml"/>
  <Override PartName="/ppt/tags/tag64.xml" ContentType="application/vnd.openxmlformats-officedocument.presentationml.tags+xml"/>
  <Override PartName="/ppt/ink/inkAction38.xml" ContentType="application/vnd.ms-office.inkAction+xml"/>
  <Override PartName="/ppt/tags/tag65.xml" ContentType="application/vnd.openxmlformats-officedocument.presentationml.tags+xml"/>
  <Override PartName="/ppt/notesSlides/notesSlide22.xml" ContentType="application/vnd.openxmlformats-officedocument.presentationml.notesSlide+xml"/>
  <Override PartName="/ppt/tags/tag66.xml" ContentType="application/vnd.openxmlformats-officedocument.presentationml.tags+xml"/>
  <Override PartName="/ppt/notesSlides/notesSlide23.xml" ContentType="application/vnd.openxmlformats-officedocument.presentationml.notesSlide+xml"/>
  <Override PartName="/ppt/tags/tag67.xml" ContentType="application/vnd.openxmlformats-officedocument.presentationml.tags+xml"/>
  <Override PartName="/ppt/notesSlides/notesSlide24.xml" ContentType="application/vnd.openxmlformats-officedocument.presentationml.notesSlide+xml"/>
  <Override PartName="/ppt/tags/tag68.xml" ContentType="application/vnd.openxmlformats-officedocument.presentationml.tags+xml"/>
  <Override PartName="/ppt/ink/inkAction39.xml" ContentType="application/vnd.ms-office.inkAction+xml"/>
  <Override PartName="/ppt/tags/tag69.xml" ContentType="application/vnd.openxmlformats-officedocument.presentationml.tags+xml"/>
  <Override PartName="/ppt/ink/inkAction40.xml" ContentType="application/vnd.ms-office.inkAction+xml"/>
  <Override PartName="/ppt/tags/tag70.xml" ContentType="application/vnd.openxmlformats-officedocument.presentationml.tags+xml"/>
  <Override PartName="/ppt/ink/inkAction41.xml" ContentType="application/vnd.ms-office.inkAction+xml"/>
  <Override PartName="/ppt/tags/tag71.xml" ContentType="application/vnd.openxmlformats-officedocument.presentationml.tags+xml"/>
  <Override PartName="/ppt/ink/inkAction42.xml" ContentType="application/vnd.ms-office.inkAction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ink/inkAction43.xml" ContentType="application/vnd.ms-office.inkAction+xml"/>
  <Override PartName="/ppt/tags/tag74.xml" ContentType="application/vnd.openxmlformats-officedocument.presentationml.tags+xml"/>
  <Override PartName="/ppt/ink/inkAction44.xml" ContentType="application/vnd.ms-office.inkAction+xml"/>
  <Override PartName="/ppt/tags/tag75.xml" ContentType="application/vnd.openxmlformats-officedocument.presentationml.tags+xml"/>
  <Override PartName="/ppt/ink/inkAction45.xml" ContentType="application/vnd.ms-office.inkAction+xml"/>
  <Override PartName="/ppt/tags/tag76.xml" ContentType="application/vnd.openxmlformats-officedocument.presentationml.tags+xml"/>
  <Override PartName="/ppt/ink/inkAction46.xml" ContentType="application/vnd.ms-office.inkAction+xml"/>
  <Override PartName="/ppt/tags/tag77.xml" ContentType="application/vnd.openxmlformats-officedocument.presentationml.tags+xml"/>
  <Override PartName="/ppt/ink/inkAction47.xml" ContentType="application/vnd.ms-office.inkAction+xml"/>
  <Override PartName="/ppt/tags/tag78.xml" ContentType="application/vnd.openxmlformats-officedocument.presentationml.tags+xml"/>
  <Override PartName="/ppt/ink/inkAction48.xml" ContentType="application/vnd.ms-office.inkAction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ink/inkAction49.xml" ContentType="application/vnd.ms-office.inkAction+xml"/>
  <Override PartName="/ppt/tags/tag83.xml" ContentType="application/vnd.openxmlformats-officedocument.presentationml.tags+xml"/>
  <Override PartName="/ppt/ink/inkAction50.xml" ContentType="application/vnd.ms-office.inkAction+xml"/>
  <Override PartName="/ppt/tags/tag84.xml" ContentType="application/vnd.openxmlformats-officedocument.presentationml.tags+xml"/>
  <Override PartName="/ppt/notesSlides/notesSlide25.xml" ContentType="application/vnd.openxmlformats-officedocument.presentationml.notesSlide+xml"/>
  <Override PartName="/ppt/tags/tag85.xml" ContentType="application/vnd.openxmlformats-officedocument.presentationml.tags+xml"/>
  <Override PartName="/ppt/notesSlides/notesSlide26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ink/inkAction51.xml" ContentType="application/vnd.ms-office.inkAction+xml"/>
  <Override PartName="/ppt/tags/tag89.xml" ContentType="application/vnd.openxmlformats-officedocument.presentationml.tags+xml"/>
  <Override PartName="/ppt/ink/inkAction52.xml" ContentType="application/vnd.ms-office.inkAction+xml"/>
  <Override PartName="/ppt/tags/tag90.xml" ContentType="application/vnd.openxmlformats-officedocument.presentationml.tags+xml"/>
  <Override PartName="/ppt/notesSlides/notesSlide27.xml" ContentType="application/vnd.openxmlformats-officedocument.presentationml.notesSlide+xml"/>
  <Override PartName="/ppt/tags/tag91.xml" ContentType="application/vnd.openxmlformats-officedocument.presentationml.tags+xml"/>
  <Override PartName="/ppt/notesSlides/notesSlide28.xml" ContentType="application/vnd.openxmlformats-officedocument.presentationml.notesSlide+xml"/>
  <Override PartName="/ppt/tags/tag92.xml" ContentType="application/vnd.openxmlformats-officedocument.presentationml.tags+xml"/>
  <Override PartName="/ppt/notesSlides/notesSlide29.xml" ContentType="application/vnd.openxmlformats-officedocument.presentationml.notesSlide+xml"/>
  <Override PartName="/ppt/ink/inkAction53.xml" ContentType="application/vnd.ms-office.inkAction+xml"/>
  <Override PartName="/ppt/tags/tag93.xml" ContentType="application/vnd.openxmlformats-officedocument.presentationml.tags+xml"/>
  <Override PartName="/ppt/notesSlides/notesSlide30.xml" ContentType="application/vnd.openxmlformats-officedocument.presentationml.notesSlide+xml"/>
  <Override PartName="/ppt/ink/inkAction54.xml" ContentType="application/vnd.ms-office.inkAction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ink/inkAction55.xml" ContentType="application/vnd.ms-office.inkAction+xml"/>
  <Override PartName="/ppt/tags/tag9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2"/>
  </p:notesMasterIdLst>
  <p:sldIdLst>
    <p:sldId id="3289" r:id="rId2"/>
    <p:sldId id="3023" r:id="rId3"/>
    <p:sldId id="3082" r:id="rId4"/>
    <p:sldId id="3284" r:id="rId5"/>
    <p:sldId id="3278" r:id="rId6"/>
    <p:sldId id="3286" r:id="rId7"/>
    <p:sldId id="3287" r:id="rId8"/>
    <p:sldId id="3288" r:id="rId9"/>
    <p:sldId id="3390" r:id="rId10"/>
    <p:sldId id="3394" r:id="rId11"/>
    <p:sldId id="3392" r:id="rId12"/>
    <p:sldId id="3417" r:id="rId13"/>
    <p:sldId id="3409" r:id="rId14"/>
    <p:sldId id="3277" r:id="rId15"/>
    <p:sldId id="3276" r:id="rId16"/>
    <p:sldId id="3290" r:id="rId17"/>
    <p:sldId id="3291" r:id="rId18"/>
    <p:sldId id="3292" r:id="rId19"/>
    <p:sldId id="3280" r:id="rId20"/>
    <p:sldId id="3282" r:id="rId21"/>
    <p:sldId id="3396" r:id="rId22"/>
    <p:sldId id="3397" r:id="rId23"/>
    <p:sldId id="3293" r:id="rId24"/>
    <p:sldId id="3395" r:id="rId25"/>
    <p:sldId id="3295" r:id="rId26"/>
    <p:sldId id="3296" r:id="rId27"/>
    <p:sldId id="3297" r:id="rId28"/>
    <p:sldId id="1475" r:id="rId29"/>
    <p:sldId id="3298" r:id="rId30"/>
    <p:sldId id="1477" r:id="rId31"/>
    <p:sldId id="3299" r:id="rId32"/>
    <p:sldId id="3301" r:id="rId33"/>
    <p:sldId id="3311" r:id="rId34"/>
    <p:sldId id="3300" r:id="rId35"/>
    <p:sldId id="3303" r:id="rId36"/>
    <p:sldId id="3304" r:id="rId37"/>
    <p:sldId id="3398" r:id="rId38"/>
    <p:sldId id="3399" r:id="rId39"/>
    <p:sldId id="3305" r:id="rId40"/>
    <p:sldId id="3306" r:id="rId41"/>
    <p:sldId id="3307" r:id="rId42"/>
    <p:sldId id="3309" r:id="rId43"/>
    <p:sldId id="3401" r:id="rId44"/>
    <p:sldId id="3308" r:id="rId45"/>
    <p:sldId id="3400" r:id="rId46"/>
    <p:sldId id="3312" r:id="rId47"/>
    <p:sldId id="3317" r:id="rId48"/>
    <p:sldId id="3318" r:id="rId49"/>
    <p:sldId id="3314" r:id="rId50"/>
    <p:sldId id="3316" r:id="rId51"/>
    <p:sldId id="3320" r:id="rId52"/>
    <p:sldId id="3321" r:id="rId53"/>
    <p:sldId id="3402" r:id="rId54"/>
    <p:sldId id="3403" r:id="rId55"/>
    <p:sldId id="3322" r:id="rId56"/>
    <p:sldId id="3323" r:id="rId57"/>
    <p:sldId id="3348" r:id="rId58"/>
    <p:sldId id="3347" r:id="rId59"/>
    <p:sldId id="3325" r:id="rId60"/>
    <p:sldId id="3326" r:id="rId61"/>
    <p:sldId id="3313" r:id="rId62"/>
    <p:sldId id="3324" r:id="rId63"/>
    <p:sldId id="3349" r:id="rId64"/>
    <p:sldId id="3350" r:id="rId65"/>
    <p:sldId id="3351" r:id="rId66"/>
    <p:sldId id="3331" r:id="rId67"/>
    <p:sldId id="3332" r:id="rId68"/>
    <p:sldId id="3333" r:id="rId69"/>
    <p:sldId id="3337" r:id="rId70"/>
    <p:sldId id="3339" r:id="rId71"/>
    <p:sldId id="3407" r:id="rId72"/>
    <p:sldId id="3408" r:id="rId73"/>
    <p:sldId id="3353" r:id="rId74"/>
    <p:sldId id="3354" r:id="rId75"/>
    <p:sldId id="3355" r:id="rId76"/>
    <p:sldId id="3356" r:id="rId77"/>
    <p:sldId id="3385" r:id="rId78"/>
    <p:sldId id="3386" r:id="rId79"/>
    <p:sldId id="3388" r:id="rId80"/>
    <p:sldId id="3359" r:id="rId81"/>
    <p:sldId id="3360" r:id="rId82"/>
    <p:sldId id="3361" r:id="rId83"/>
    <p:sldId id="3405" r:id="rId84"/>
    <p:sldId id="3362" r:id="rId85"/>
    <p:sldId id="3363" r:id="rId86"/>
    <p:sldId id="3365" r:id="rId87"/>
    <p:sldId id="3364" r:id="rId88"/>
    <p:sldId id="3366" r:id="rId89"/>
    <p:sldId id="3367" r:id="rId90"/>
    <p:sldId id="3406" r:id="rId91"/>
    <p:sldId id="3368" r:id="rId92"/>
    <p:sldId id="3411" r:id="rId93"/>
    <p:sldId id="3412" r:id="rId94"/>
    <p:sldId id="3413" r:id="rId95"/>
    <p:sldId id="2612" r:id="rId96"/>
    <p:sldId id="3415" r:id="rId97"/>
    <p:sldId id="2585" r:id="rId98"/>
    <p:sldId id="3375" r:id="rId99"/>
    <p:sldId id="3372" r:id="rId100"/>
    <p:sldId id="3369" r:id="rId101"/>
    <p:sldId id="3416" r:id="rId102"/>
    <p:sldId id="3410" r:id="rId103"/>
    <p:sldId id="3374" r:id="rId104"/>
    <p:sldId id="3378" r:id="rId105"/>
    <p:sldId id="3377" r:id="rId106"/>
    <p:sldId id="3379" r:id="rId107"/>
    <p:sldId id="3380" r:id="rId108"/>
    <p:sldId id="3381" r:id="rId109"/>
    <p:sldId id="3382" r:id="rId110"/>
    <p:sldId id="3383" r:id="rId1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99"/>
    <a:srgbClr val="FF6600"/>
    <a:srgbClr val="E2F0D9"/>
    <a:srgbClr val="B44900"/>
    <a:srgbClr val="3CFE00"/>
    <a:srgbClr val="66FF33"/>
    <a:srgbClr val="D05400"/>
    <a:srgbClr val="4F22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02" autoAdjust="0"/>
    <p:restoredTop sz="93678" autoAdjust="0"/>
  </p:normalViewPr>
  <p:slideViewPr>
    <p:cSldViewPr snapToGrid="0">
      <p:cViewPr varScale="1">
        <p:scale>
          <a:sx n="65" d="100"/>
          <a:sy n="65" d="100"/>
        </p:scale>
        <p:origin x="354" y="9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05T02:39:27.18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5774">
    <iact:property name="dataType"/>
    <iact:actionData xml:id="d0">
      <inkml:trace xmlns:inkml="http://www.w3.org/2003/InkML" xml:id="stk0" contextRef="#ctx0" brushRef="#br0">8739 8935 416 0,'0'0'309'4,"0"0"-122"1,0 0-8 4,0 0-50-2,0 0-36 1,0 0 21-2,0 0-20 2,0 0-7 1,74-49-5-3,-50 43-17 2,9 1 30 0,21-2-44 0,12-1-2 0,21-1 0-2,26 0-14 2,19-2-22 0,23-4-13 0,10-5 0-1,8-1 0 2,10-1 0 5,7 2 0-12,4 4 0 5,7 3 0-2,-11 9 0 4,-11 4 0-2,-23 0 0-1,-26 0 0 5,-30 0 0-5,-40 0 0-1,-26 0 0 4,-25 0-18-2,-9 0-154 1,0 0-158-3,-27 0-334 4</inkml:trace>
    </iact:actionData>
  </iact:action>
  <iact:action type="add" startTime="6770">
    <iact:property name="dataType"/>
    <iact:actionData xml:id="d1">
      <inkml:trace xmlns:inkml="http://www.w3.org/2003/InkML" xml:id="stk1" contextRef="#ctx0" brushRef="#br0">19161 9117 1044 0,'0'0'131'4,"0"0"0"3,0 0-9 1,0 0-55 0,0 0-3 0,0 0 17-2,0 0-30 2,195 10 32 1,-56-25-7-4,30 6-11 3,21 4-7 0,16 1-11 1,5 4-20-2,0 0-27-1,0-2 0 2,-11-4 0 2,-16 1 0-3,-16-5 0 0,-23 5 0 2,-23-3 0-2,-20-5 0 2,-23 4 0-4,-13-2-62 3,-21 2-113 0,-45 9-132 0,0 0-335-3</inkml:trace>
    </iact:actionData>
  </iact:action>
  <iact:action type="add" startTime="7793">
    <iact:property name="dataType"/>
    <iact:actionData xml:id="d2">
      <inkml:trace xmlns:inkml="http://www.w3.org/2003/InkML" xml:id="stk2" contextRef="#ctx0" brushRef="#br0">29499 8865 782 0,'0'0'193'5,"0"0"-18"0,0 0-15 4,0 0-28-2,209-34-22-1,-129 30-9 2,27 3-7 0,34-3-20 0,32-5-17-2,31-2-19 2,20-3-20 0,3-4-4 0,-11 8-2 0,-25 10-1 0,-26 0 2 2,-31 0-4-3,-30 7-9-1,-39 10-4 2,-26-8-83-2,-22-9-92 1,-17 0-176-1,-27 0-664 3</inkml:trace>
    </iact:actionData>
  </iact:action>
  <iact:action type="add" startTime="22623">
    <iact:property name="dataType"/>
    <iact:actionData xml:id="d3">
      <inkml:trace xmlns:inkml="http://www.w3.org/2003/InkML" xml:id="stk3" contextRef="#ctx0" brushRef="#br0">15153 16082 472 0,'0'0'182'7,"0"0"-96"-1,0 0 6 1,0 0 11 1,0 0-7 0,0 0-40-1,-247 0-12 0,147 27 6 1,-18 9-14 0,-9 2-9-2,-9 14-13 2,-18 12 2 0,1 11-9 0,-5 16 9-2,8 9-7 2,14 17 5 0,24 16-2 4,19 15-2-10,24 7 7 7,17 5-1-1,15 8 10 2,16 7 8-3,10-6-2-1,11-6 8 3,0-10-13-4,45-11-4 3,45-12 4-1,62 0-5 2,59-2 6-2,84-6-17 0,46-6-6 3,39-11 0-4,22-28-4 1,-18-27 0-1,-14-41 4 3,-46-9 13-1,-62-78 8 0,-51-59-7-3,-63-64-9 3,-61-48-9 0,-66-49-1-2,-29-38-5 3,-105-18 1-2,-64-16-5 2,-67 9-7-2,-40 51-6 1,-22 60 3-1,1 79-49 1,26 76-21-2,30 65-109 2,187 65-128-1</inkml:trace>
    </iact:actionData>
  </iact:action>
  <iact:action type="add" startTime="23840">
    <iact:property name="dataType"/>
    <iact:actionData xml:id="d4">
      <inkml:trace xmlns:inkml="http://www.w3.org/2003/InkML" xml:id="stk4" contextRef="#ctx0" brushRef="#br0">22658 12120 431 0,'0'0'162'6,"0"0"-42"1,0 0 4 0,0 0 16 0,-173-53-40-1,40 53-26 2,-20 0-23 0,-13 32-4-2,-16 24 1 2,-5 25-28 0,4 31-9-1,14 34 6 1,21 29 6 1,30 18-6 2,21 13 1-6,28 9 12 1,27-1-14 4,35 5-6-3,7 15 8 0,62 15 3-2,76 9 16 3,68-3-11 0,61-23-15 0,72-34-4 0,41-56-1-1,24-52-1 3,7-70-5-6,-28-34 0 3,-35-102 0 1,-63-62 6 1,-69-74 13-2,-81-58-4-1,-74-44-4 4,-61-23-11-4,-30 17-1 1,-85 36-1 0,-43 52-3 2,-28 68-1-2,-22 77-41 1,-3 71-21 2,-4 51-40-5,16 5-54 3,138 61-210-3</inkml:trace>
    </iact:actionData>
  </iact:action>
  <iact:action type="add" startTime="24725">
    <iact:property name="dataType"/>
    <iact:actionData xml:id="d5">
      <inkml:trace xmlns:inkml="http://www.w3.org/2003/InkML" xml:id="stk5" contextRef="#ctx0" brushRef="#br0">18295 9506 174 0,'0'0'206'3,"0"0"-78"5,21-155 12-1,-21 113-24 1,-27 0-29-2,-20 15-3 2,-24 6-24 0,-24 13 19 0,-13 8-29 0,-22 0 12-2,-15 29-14 2,-18 31 4 0,-17 22-16-1,-7 22-13 0,2 26 2 2,8 23-17 0,17 11-6-4,24 20 5 3,21 15 7 0,36 9 12 0,31 4-11 1,40 3 10-4,8-7 0 3,80-7 1 0,65-5 8-2,70-12-6 2,68-21-9 0,52-36 3 1,48-46-9-4,34-61-10 3,6-37-3 0,-17-105 0 0,-56-55 0 0,-78-43 0 0,-99-32 0-1,-91-29-1 0,-82-29-5-1,-62-9 0 2,-100 7 4 0,-52 36-10 0,-38 52-11-1,-31 51-40 4,-10 63-52-7,176 110-85 5,26 26-152-4</inkml:trace>
    </iact:actionData>
  </iact:action>
  <iact:action type="add" startTime="26495">
    <iact:property name="dataType"/>
    <iact:actionData xml:id="d6">
      <inkml:trace xmlns:inkml="http://www.w3.org/2003/InkML" xml:id="stk6" contextRef="#ctx0" brushRef="#br0">2133 1572 346 0,'0'0'151'3,"0"0"-60"4,0 0-7 1,0 0-2 0,0 0-30-2,0 0-11 2,0 0 7 0,-216-117-10 0,116 117-1-2,-12 18 5 2,-12 35 0 0,0 16-13 1,-5 23-17-4,2 22-3 3,10 24 0 0,21 20-2 2,25 12 24-5,23 5 7 3,22 2-1 1,26-4-10-2,0-11 3 3,57-11-11-6,54-22 2 4,44-31 25 0,38-28-6-2,42-49-5 3,21-21 0-1,-2-85-16 0,-12-78-17-3,-53-60-2 3,-66-44-6 1,-71-24 6 0,-52 0-4-3,-67 15 2 1,-53 30-2 3,-18 48-21-5,2 58-28 2,3 66-30 0,15 59-45 2,79 30-131 0,12 49-448-5</inkml:trace>
    </iact:actionData>
  </iact:action>
  <iact:action type="add" startTime="27446">
    <iact:property name="dataType"/>
    <iact:actionData xml:id="d7">
      <inkml:trace xmlns:inkml="http://www.w3.org/2003/InkML" xml:id="stk7" contextRef="#ctx0" brushRef="#br0">12862 1531 34 0,'0'0'497'7,"0"0"-439"-2,0 0 25 3,0 0 13-1,-54-148-21 1,-12 136-2-2,-20 12 11 2,-24 0-11 0,-27 29-6 0,-32 31-13 0,-21 23-18-2,0 22-11 3,10 30-5-2,25 28-7-1,37 25 6 2,35 16 3 2,46 7-2-3,37-5 9 2,18-9 3-3,84-20 3 2,55-23 4 1,55-32 0-4,57-38-12 4,29-53-9-3,15-31-11 2,-4-66-7-2,-35-62-4 2,-41-55 1 3,-67-31 2-6,-81-36 0 3,-77-17 1-1,-45-6-5 4,-103 1 3-6,-55 12-2 0,-33 28-3 4,-17 37-31-1,-3 55-36-1,8 68-66-1,166 72-164 4,15 55-664-1</inkml:trace>
    </iact:actionData>
  </iact:action>
  <iact:action type="add" startTime="28788">
    <iact:property name="dataType"/>
    <iact:actionData xml:id="d8">
      <inkml:trace xmlns:inkml="http://www.w3.org/2003/InkML" xml:id="stk8" contextRef="#ctx0" brushRef="#br0">24181 1447 486 0,'0'0'132'7,"0"0"-29"1,-208-61 43-3,72 61-36 3,-35 23-27 1,-23 52-38-2,-8 33-5-2,13 37-10 7,25 35-5-8,38 26-2 4,31 27-5 1,45 6 2-2,41 2 6 2,9-18-17-1,88-14 15-4,65-26 13 5,62-26-6-1,64-30 2 2,50-47 13-6,9-41-29 4,-14-39 0 0,-47-70 13 0,-62-74-14-3,-58-56-9 3,-78-51-3 2,-74-38-1-2,-45-13-2-2,-114 7 3 1,-56 25-4 1,-43 40-2-1,-16 44-22 0,0 46-19 3,27 49-100-4,165 91-106 1,40 43-631 1</inkml:trace>
    </iact:actionData>
  </iact:action>
  <iact:action type="add" startTime="30969">
    <iact:property name="dataType" value="strokeEraser"/>
    <iact:actionData xml:id="d9">
      <inkml:trace xmlns:inkml="http://www.w3.org/2003/InkML" xml:id="stk9" contextRef="#ctx0" brushRef="#br1">9315 7744 533 0,'0'0'86'6,"0"0"-86"1,0 0-126 1,0 0-298-2</inkml:trace>
    </iact:actionData>
  </iact:action>
  <iact:action type="remove" startTime="31354">
    <iact:property name="style" value="instant"/>
    <iact:actionData xml:id="d10" ref="#d6"/>
  </iact:action>
  <iact:action type="add" startTime="31310">
    <iact:property name="dataType" value="strokeEraser"/>
    <iact:actionData xml:id="d11">
      <inkml:trace xmlns:inkml="http://www.w3.org/2003/InkML" xml:id="stk10" contextRef="#ctx0" brushRef="#br1">9851 7752 713 0,'0'0'101'5,"0"0"-51"3,0 0-48-2,0 0 4 2,0 0-5 0,0 0-1 0,-67-31-3 2,51 31-14-6,8 0-49 4,8 0-71 0,0 0-210-2</inkml:trace>
    </iact:actionData>
  </iact:action>
  <iact:action type="add" startTime="32224">
    <iact:property name="dataType" value="strokeEraser"/>
    <iact:actionData xml:id="d12">
      <inkml:trace xmlns:inkml="http://www.w3.org/2003/InkML" xml:id="stk11" contextRef="#ctx0" brushRef="#br1">20876 7813 492 0,'0'0'209'6,"0"0"-135"0,0 0-39 2,0 0-35-2,0 0-91 3,0 0-171-2</inkml:trace>
    </iact:actionData>
  </iact:action>
  <iact:action type="remove" startTime="32478">
    <iact:property name="style" value="instant"/>
    <iact:actionData xml:id="d13" ref="#d7"/>
  </iact:action>
  <iact:action type="add" startTime="32484">
    <iact:property name="dataType" value="strokeEraser"/>
    <iact:actionData xml:id="d14">
      <inkml:trace xmlns:inkml="http://www.w3.org/2003/InkML" xml:id="stk12" contextRef="#ctx0" brushRef="#br1">20825 7599 701 0,'-11'-7'265'13,"11"7"-135"-13,0 0-43 6,-1 0-41 3,-2 0-40-3,3 0-6 3,0 0-34-3,0 0-44 2,0 0-120 0,0 0-416 0</inkml:trace>
    </iact:actionData>
  </iact:action>
  <iact:action type="remove" startTime="33238">
    <iact:property name="style" value="instant"/>
    <iact:actionData xml:id="d15" ref="#d8"/>
  </iact:action>
  <iact:action type="add" startTime="33241">
    <iact:property name="dataType" value="strokeEraser"/>
    <iact:actionData xml:id="d16">
      <inkml:trace xmlns:inkml="http://www.w3.org/2003/InkML" xml:id="stk13" contextRef="#ctx0" brushRef="#br1">30824 8222 503 0,'0'0'205'7,"0"0"-130"-4,0 0-15 4,0 0-60 1,0 0-50-2,0 0-136 2</inkml:trace>
    </iact:actionData>
  </iact:action>
  <iact:action type="add" startTime="35485">
    <iact:property name="dataType"/>
    <iact:actionData xml:id="d17">
      <inkml:trace xmlns:inkml="http://www.w3.org/2003/InkML" xml:id="stk14" contextRef="#ctx0" brushRef="#br0">2182 1467 703 0,'0'0'178'8,"0"0"-80"-4,0 0-77 5,0 0 27-1,-169 14-5 1,40 31-23-5,-19 10-11 5,-15 13-1 2,-12 23 6-6,6 16 0 3,20 23 6 3,20 21 6-7,33 13 0 5,35 5-14-4,31 9-6 3,21-1-6 2,9-6 4-5,55-12-3 1,59-22-1 2,46-24 0 0,44-20 0 2,39-27 2-5,21-37-1 2,-1-29 15 1,-6-31-8 3,-33-68 13-8,-37-29-14 4,-45-23 0 4,-49-22-7-5,-54-28-1 0,-39-20 1 1,-22-14-3 4,-65 4 2-2,-22 17 0-5,-18 30 0 4,2 42-2 2,0 41-1-5,-5 43-19 1,-15 34-2 4,-15 24-26 0,101 22-89-4,7 24-262-1</inkml:trace>
    </iact:actionData>
  </iact:action>
  <iact:action type="add" startTime="36686">
    <iact:property name="dataType"/>
    <iact:actionData xml:id="d18">
      <inkml:trace xmlns:inkml="http://www.w3.org/2003/InkML" xml:id="stk15" contextRef="#ctx0" brushRef="#br0">12775 1455 648 0,'0'0'75'10,"0"0"69"-6,0 0-35 2,-200-40-43 2,97 51-25 1,-16 40-10-4,-6 15-3 5,-1 8-10-4,8 8 2 3,6 10-1-3,16 22-2 3,14 16 1-4,16 22 5 4,20 12 0-2,20 9 2 2,22 2 6 5,4 2 0-14,28 6-7 6,52-3-4 5,41-7-9-5,34-12 4 1,34-26-7-1,16-41-8 3,8-48-1-1,15-46 1-1,5-34 12-1,2-82-8 4,-15-47-3-4,-38-26 0 4,-53-17 1-4,-50-8 1 0,-48 1-3 4,-31 3 2-4,-61 12 1 1,-72 21 1 0,-60 33-3 3,-48 33 0-4,-22 29-1 0,-6 28-3 2,13 8-15 0,12 3-48 0,23-5-41-2,40 9-32 6,151 35-156-7,30 4-532 2</inkml:trace>
    </iact:actionData>
  </iact:action>
  <iact:action type="add" startTime="37865">
    <iact:property name="dataType"/>
    <iact:actionData xml:id="d19">
      <inkml:trace xmlns:inkml="http://www.w3.org/2003/InkML" xml:id="stk16" contextRef="#ctx0" brushRef="#br0">24199 1568 442 0,'0'0'143'5,"0"0"-26"1,0 0 40 2,-268-17-60 2,144 17-58-5,-17 23 5 2,-4 18-15 2,3 18-15-1,7 12 11-3,11 26 5 4,15 25-6-3,22 21 53 4,25 26-34-3,20 8-30-2,22 9 9 6,20 2 2 2,17-4-14-13,72-20-3 9,46-16 5-3,47-31 1 2,40-33-2-2,28-45-3 2,28-39-2 1,3-36 13-2,-30-68 8-1,-37-39-17 2,-66-22-1 1,-60-30 0-1,-47-28-8-3,-41-14-1 6,-42-7 0-6,-64 12-3 6,-39 19 2-8,-39 16-6 6,-23 20-50-2,-7 38-26 3,131 127-73-4,21 12-209 1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23T00:59:42.160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act:action type="add" startTime="8103">
    <iact:property name="dataType"/>
    <iact:actionData xml:id="d0">
      <inkml:trace xmlns:inkml="http://www.w3.org/2003/InkML" xml:id="stk0" contextRef="#ctx0" brushRef="#br0">7660 14614 736 0,'0'0'223'3,"0"0"-94"4,0 0-12 1,0 0-38-2,0 0-7 2,0 0 1 0,0 0-13 0,5 8-9-2,-5-8 1 2,0 0-7 4,0 0 1-8,0-8-11 2,0-27 2 2,0-11-3 0,0-10-9 0,0 8-12-1,0 6-3 0,0 8 1 2,0 10-2-2,3 2 6-1,7 2 1 2,2-2 3 0,0 5-2 0,5-3-2 0,-2-1 1 0,8 1-1-2,-5 0 3 3,9-1-3-3,2 3 2 3,5 2-7-2,8-1 7 3,6-1-17-1,6 0 0-4,6 3 0 1,4 2 0 1,6-1 0 1,12 3 0 0,7-4 0 1,6 5 0-3,12-1 0-1,0 2 0 4,4 3 0 0,4 1 0-2,0-2 0-2,-7 7 0 4,4 0 0-1,3 0 0 3,-7 0 0-9,0 0 0 7,-8 0 0-1,-7 0 0-1,-7 7 0 0,0-2 0 3,-7-5 0 2,2 0 0-4,4 0 0-6,2 0 0 3,4 0 0 5,8 0 0-2,-4 0 0-3,-1 0 0 3,-1 0 0-1,-3 0 0 2,-6 0 0-3,2 0 0 2,3-5 0 0,-3-3 0 0,4-1 0-2,4-2 0 3,-4-2 0-2,6 1 0 1,-5 1 0-2,3 2 0 2,2-2 0 0,4 0 0 0,2-1 0-2,-2 2 0 2,-12-1 0 1,-1 0 0 0,-2-4 0-4,-8 4 0 3,-3-5 0 0,6 1 0 1,-7 2 0-4,3-2 0 3,2 1 0 0,3-3 0 18,-2-1 0-10,2 1 0-15,0-1 0 0,-1 1 0 0,6 2 0 0,-16 1 0 5,6 4 0 1,-1 3 0 0,-2 4 0 0,6 0 0 0,-4 0 0 3,-1 3 0-2,-3-2 0-3,3 2 0 3,0 0 0-1,-2 0 0 3,1 0 0-4,-2 0 0 4,4 0 0-2,-8 0 0-2,-1 0 0-1,4 0 0 3,-13 0 0-1,3 0 0 1,-2 0 0-2,-4 0 0 2,-8 0 0 0,2 0 0 0,3 0 0-2,-2 0 0 3,5 0 0 0,-8 0 0-2,-1 0 0-2,-4 0 0 4,-10 0 0-1,0 0 0 1,-1 0 0-4,-1 0 0 4,-1 0 0-3,-2 0 0 4,-1 0 0-5,-9 0 0 2,-1 0 0 1,-1 0 0 0,-7 0 0-2,7 0 0 2,-4 0 0 0,4-3 0 0,-1-1 0 0,-1 1 0-2,-3 0 0 4,2 0 0-4,-5 3 0 0,-2-5 0 2,1-10 0 0,1-11 0 0,4-17 0-2,-2-16 0 3,-8-7 0-2,0-10 0 2,0 10 0-4,0 13 0 4,0 24 0-2,0 15 0 1,0 11 0-2,0 3 0 2,0 0 0 0,0 0 0 0,0 0 0-2,0 0 0 3,6 15 0-1,11 20 0 0,7 14 0-3,0 4 0 3,-3-2 0 1,3-5 0-2,-3 5 0 0,3-5 0 0,0-4 0 2,6 8 0 0,9-6 0-5,0-2 0 4,-2-6 0 0,5-10 0 0,-3-9 0-2,1-5 0 2,-2-3 0 0,0-4 0 2,-3-5 0-5,4 0 0 4,1 0 0-2,-2 0 0 1,3 0 0-1,4 0 0 0,6 0 0 0,3 0 0 1,4 0 0-2,1 0 0 2,2-5 0 0,2 0 0 1,3-4 0-4,-4 2 0 4,3 5 0-1,-1 2 0 2,2-3 0 0,0 3 0-2,4 0 0-3,5 0 0 1,-5 0 0 5,9 0 0-8,1 0 0 8,-12 0 0-2,4 0 0-8,-6 0-8 8,-3 0 1-3,3 0-3 3,-7 0-1-2,3 0-7 2,-4 0 1-1,-1 0 9 0,4 0-11 0,-3 0 12 0,-2 0-2-1,5 0 4-1,5 0-6 1,0 0 3 3,1 0-7-3,0 0 3 0,-11 0 2-3,4-4-5 5,-2 1 10-3,0 0-5 4,5 1 9-6,-2 2-1 4,-2 0-4 0,2 0-8 1,-4 0-3 18,-5 0 3-26,5 0 5-1,-11 0 0 1,-1 0-2 6,-4 0 3 0,-3 0 4 3,-3 0 3-1,-1 2-5-2,4 1 5 1,-4 4 2 1,2-4-2 3,-2 2 2-11,4 4-1 6,-1 0 2-1,2 3-2 2,-8-4 0-2,7-2-1 2,-7 0-1 1,4-5-2-3,2 6 1 0,-4-1-1 3,10 2 1-1,-8 2 0 3,-1-8-6-6,-10 2 0 4,-2-2-1 1,2-2 4-7,-3 0-4 5,3 0 5 1,-6 0 0-3,6 0 5 4,2 0 0-5,6 9 2 0,1 2-2 4,0 3-3-2,-3-3 3-1,-4-1-1 2,1-3-1 1,-10-3 0 1,7 0 2-4,-3 8 0 2,9 10 0 0,2 16 0 1,7 18 4-3,-2 7-8 0,-3-2 5 3,-2-6-4-2,-5-12-5-1,0-8 1 1,-9-12-6 0,1-2 2 1,2-4 5-1,-3-2-10 1,6 0 4 1,0-4-11-2,-2 4 3-2,-2-7-12 4,-7-8-48-2,-10 0-240 1,6 0-438-2</inkml:trace>
    </iact:actionData>
  </iact:action>
  <iact:action type="add" startTime="12052">
    <iact:property name="dataType"/>
    <iact:actionData xml:id="d1">
      <inkml:trace xmlns:inkml="http://www.w3.org/2003/InkML" xml:id="stk1" contextRef="#ctx0" brushRef="#br1">22153 14852 29 0,'0'0'551'7,"0"0"-402"2,0 0-14-4,0 0-46 3,0 0-24 0,0 0-12 0,0 0-9 0,41-49 20-2,-41 8-21 2,0-5-5 0,-11 1-8 2,-1-4-1-5,-2 9-8 2,2 2-8 1,3 9 0 0,2 12-6-2,1 8-1 2,3 4-3 0,-2-2 2 0,5-1 7-1,0-1 6 0,0-2 2 1,0-1-8 0,5 1 8-2,11 3 3 3,10-2 5-1,3 4-7-1,4-3-4-1,11 1-6 2,-2 3 4 0,3-5-6 0,2 5 0-2,9 0 0 5,5 0-3-5,0 5 9 5,5 0-4-7,-9 0 1 3,-2 0-7 2,-10 0 2-2,-3 0 2 0,-8 0-3-1,-7 0-1 4,-6 0-4-4,-7-2 1 0,-7-1-1 4,-1 0 5-4,-3 3-5 3,2-2-2-3,-5 2 1 2,0-10-1 0,0-13-1 3,0-13 1-7,0-15-1 4,-14-4 3-2,-17-3-1 1,-11-2 1 1,-9-7-1 0,-1-3 0 1,-4 0 0-2,-5 4-1 1,6 5 0-1,-1 6 1 0,4 6-5-1,18 11 4 4,2 9-1-2,8 14 1-1,11 13 1 1,8 2 0-3,2 0 0 2,-1 0 1 1,4 0 1 1,0 0 1-4,0 0 1 3,0 0 10 0,0 11-4-2,4 9-8 3,17 0-2-1,-4-2 2 0,4-1-2-1,-6-6 3 1,-6 1-3-2,9-2 0 4,-8-2 0-5,4 4 0 2,7 2 2 2,-4 3-1-1,7 6-1 0,8 1 0-2,-1 3 1 5,5 1 2-7,0-3 1 2,1 6 0 3,5 0 2-1,-3-3-1 0,6-2 5-2,-3 1-2 2,-2-9 2 0,-2 0-4 0,1-5 7 0,-2-1-7-1,0 1 1 0,2 2 4 2,9 1-2-1,-3 1 0-3,4-6-4 4,-8 4 10-2,1-5-5-1,8 1 6 2,0 6-7 0,8 1-6 0,0 5 1 1,1 0-3-5,-2 0 2 5,-4-3-1-1,-3-2 3-2,2-2-2 4,-4-1 3-5,-3-3-6 4,1-1 3-1,-4-1 1-1,7-5 0 0,1 0-2 2,8 5-1-3,11-2 3 1,3 4-2 1,1 1 7 0,0-3-8 0,2-5 3-2,-2 0-2 3,2-5-1-2,-2 0 2 2,7 0-1-4,-1 0 2 3,5 0-4 0,1 0 8-2,8 0-8 2,-4-5 3 0,3-6-2 0,-4 0-1-3,-10-4 1 5,4 1 0-3,-3-1 0 1,3 2 0-2,2-3-1 4,3 1 1-4,1 4 5 1,2 2-4 2,-2-3 2-2,3 6 0 1,5-1-3-1,-2-3 0-2,4 5 2 4,-4-1-1-1,-5-1-1 0,0 2 2-2,-10-3 0 3,-9-4 0-2,-1 1-3 1,-6-2 2-2,6 6-2 3,-1-3 1-2,6 2-1 2,5 1 0-3,9 4 2 1,2 1-1 1,1-1 2 0,5 1-2 1,1 2-2-4,3-3 0 4,2 0 0-2,-3 3-2 1,-6 0 1-2,-4 0-1 2,-6 0 2 0,-7 0 1-2,-3 0 0 4,-7 0 0-2,-3 3 2-1,4-3-3-2,-1 3 1 4,0 2 0-3,-7-3 0 3,-2-2 0-1,-7 0 1 0,5 0 0 0,-3 0 1-2,7 0-1 2,-1 0-2 0,5 0 2 0,1-13-1-1,6-2 0-2,5 0 1 3,-5 2-1 0,2 0 0 0,-6 6 1-2,-6-6 0 2,4 8 0 0,6-4 1 0,5 5-2-1,8 4 0 2,0 0 0-3,4 0-1 5,3 0-1-6,7 13 1 3,-6-3-5-2,-7-2 2 2,-11-8-5-2,-10 0 5 2,-2 0 1 0,5 0 1 2,-6 0-4-4,4-11 6 2,4 4-3-1,-9-1 3-1,3 7 0 3,-5-3 2-3,8 2-4 2,-6-1 0 1,1 0-2-4,1 0-1 6,0 3 0-6,5 0 2 5,-3 0 2-3,6 0 0-1,2 9-5 2,0 3 2 0,-7-2-9-2,-9 1 10 11,-11-6 2-15,-8-3 0 9,-2 1 1-10,-10 0-1 5,-2-3 0 2,2 3-4 2,-4-3 4-4,1 4-4 2,4-2 1-2,5-2-2 1,-2 3 4 0,2-3 0 2,-1 2-1-2,-1 2 0 1,2-2 1-3,1 5-2 6,-1-2 0-3,-1 8 1-1,1 8 2-1,3 0-1 1,0 6 0 1,-5-7 2-1,-10 0-1 2,-2-6 1-4,-7-5 0 4,3 2-1-1,-4 5 0-3,13 4 0 4,0 7-5-2,3 1-8 2,-3-3-2-3,-1-7-2 4,-11-5 2-4,-4-8-5 2,-5 1-3-3,0 5-84 3,0 14-80 1,-21-15-68-2,3 10-72 1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23T01:01:33.85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act:action type="add" startTime="8112">
    <iact:property name="dataType"/>
    <iact:actionData xml:id="d0">
      <inkml:trace xmlns:inkml="http://www.w3.org/2003/InkML" xml:id="stk0" contextRef="#ctx0" brushRef="#br0">11743 9672 307 0,'0'0'752'7,"0"0"-637"-1,0 0 103 3,0 0-81-1,0 0-31-2,0 0-19 4,0 0-24-4,42-38-15 1,-42 38-6-1,0 0 1 3,-43 0-16-1,-45 0 35-1,-41 24-22-1,-27 8-40 2,-20 8 0 0,-16 12 0 0,5 4 0 0,17 10 0-1,5 0 0 10,23-2 0-16,14-6 0 5,19-5 0 0,19-6 0 1,12-10 0 1,14-6 0 0,8-5 0 1,22-9 0-3,10-4 0-1,15-8 0 3,5-2 0 0,4-3 0 0,0 0 0-2,0 0 0 4,0 0 0-4,0 0 0 2,30 7 0 1,23 1 0-1,18 0 0 0,15 5 0-2,18-4 0 0,8 2 0 1,12-4 0 2,0 4 0 0,-7-6 0-3,-13 0 0 2,-14-2 0 0,-15 1 0-1,-20-1 0 1,-20-3 0-2,-14 2 0 3,-11-2 0-2,-10 0 0-2,0 3 0 3,0 0 0 1,0 17 0-1,-13 23 0-3,-28 21 0 6,-16 23 0-5,-11 7 0 10,-9-1 0-15,1 0 0 4,-3 1 0 3,9 3 0 1,5-2 0-4,10-7 0 2,7-11 0 2,12-10 0 1,6-15 0-5,15-8 0 2,9-14 0 0,6-14 0 2,0-7 0-4,0 4 0 3,35-9 0 1,32-1 0-1,32-3 0-2,22 0 0 3,24-43 0-2,13-10 0 4,16-6 0-4,-2 6 0 2,-9 6 0-5,-18 12 0 3,-18 12 0 0,-24 6 0-1,-26 4 0 3,-19 6 0-2,-22 3 0 2,-17 4 0-4,-13 0 0 3,-6 0 0 0,0 0 0-2,0 0 0 4,-16 9 0-1,-32 41-40 0,-12 19-191-3,18-31-113 0,9 3-323 0</inkml:trace>
    </iact:actionData>
  </iact:action>
  <iact:action type="add" startTime="9169">
    <iact:property name="dataType"/>
    <iact:actionData xml:id="d1">
      <inkml:trace xmlns:inkml="http://www.w3.org/2003/InkML" xml:id="stk1" contextRef="#ctx0" brushRef="#br0">11274 12374 984 0,'0'0'224'6,"0"0"-53"2,0 0-25-2,0 0-60 2,-71 201-1 0,43-112 2 1,3 2-10-2,10-7-18 1,4-2 2-3,11-16-6 4,0-9-43-3,0-9-12 2,26-13 0 0,20-10 0 0,8-11 0-2,0-14 0 2,-2 0 0 0,-4-38 0 0,-17-22 0-2,-10-13-116 2,-12-8-90 0,-9 43-55-1,0 10-140 0</inkml:trace>
    </iact:actionData>
  </iact:action>
  <iact:action type="add" startTime="9553">
    <iact:property name="dataType"/>
    <iact:actionData xml:id="d2">
      <inkml:trace xmlns:inkml="http://www.w3.org/2003/InkML" xml:id="stk2" contextRef="#ctx0" brushRef="#br0">11290 11737 879 0,'0'0'226'7,"0"0"-113"-1,0 0 22 2,0 0-78-2,0 0-4 5,0 0 8-6,11-9 8 6,-11 9-2-7,0 0-1 3,0 0-12 2,0 0-9-3,0 0-12 0,0 0-15 2,0 0-7 0,0 0-2 0,0 0-7-2,0 0-2 3,0 0-1-2,3 0 0 1,-3 0 1-2,0 0-7 2,0 0 5 1,0 0 2 2,0 0 1-5,0 0 2 0,0 0-3 1,0 9 10 3,-12 14 5-5,-6 7-7 2,7-1-4 0,7-4 4 1,4-4 1-2,0-11 4 2,0-6 6 0,0-4-2 0,0 0 0-2,0 0-14 2,15-5-3 0,1-28-1 0,-10-10-3-2,-1-3-3 3,-5 5-26-2,0 3-18 1,0 5-57-2,0 15-95 2,-9 18-112 0,0 0-602 0</inkml:trace>
    </iact:actionData>
  </iact:action>
  <iact:action type="add" startTime="10763">
    <iact:property name="dataType"/>
    <iact:actionData xml:id="d3">
      <inkml:trace xmlns:inkml="http://www.w3.org/2003/InkML" xml:id="stk3" contextRef="#ctx0" brushRef="#br0">16511 9284 572 0,'0'0'202'3,"0"0"-77"5,59-157 26-3,-59 130-75 3,0 10-16 0,0 15 4 0,0 2-9-2,-51 0 26 2,-23 17 16 0,-27 41-32-1,-8 22-10 0,-8 17-28 1,9 16-9 0,9 11-7 0,16 16 3-2,18 19-4 5,22 13 9-4,16 19-4 1,24 13 10-3,3 3-5 4,27-9-8-2,43-15 13 1,26-25-3-2,33-18 4 4,19-24-10 2,13-34 2-9,7-36-11 7,-4-46 1-7,-5-23-6 5,-4-91-2 0,-17-49 0-1,-30-50-1 0,-37-43-4 2,-50-28 3-3,-21-20 2 0,-18 1 0 3,-68 20 0-2,-29 29-3 2,-25 41 0-3,-8 39-4 3,0 47-24-2,-1 36-98 1,4 39-39-2,103 52-111 2,9 35-295 1</inkml:trace>
    </iact:actionData>
  </iact:action>
  <iact:action type="add" startTime="11899">
    <iact:property name="dataType"/>
    <iact:actionData xml:id="d4">
      <inkml:trace xmlns:inkml="http://www.w3.org/2003/InkML" xml:id="stk4" contextRef="#ctx0" brushRef="#br0">20956 11221 457 0,'0'0'255'4,"0"0"-168"4,0 0 74 0,0 0-60 0,0 0-17-2,-211-62 2 2,107 67-11 0,-4 54-4 0,9 35-5-2,6 33-16 2,28 33-10 0,6 26-9 0,17 20-13-2,16 13-6 2,17 4 0 0,9 1 5 2,4-24-5-4,59-26 3 1,27-32 6 3,34-37 13-3,30-33 12-3,22-34-15 4,20-38-18 2,-4-26-2-3,-10-76-9-2,-32-45 0 5,-44-42-4-3,-54-33 1 1,-52-27-1-2,-15-5-1 2,-81 1 1-1,-32 21 1 4,-17 26-8-2,-6 36-71-4,0 39-65 1,98 129-116 2,14 2-216-1</inkml:trace>
    </iact:actionData>
  </iact:action>
  <iact:action type="add" startTime="16463">
    <iact:property name="dataType"/>
    <iact:actionData xml:id="d5">
      <inkml:trace xmlns:inkml="http://www.w3.org/2003/InkML" xml:id="stk5" contextRef="#ctx0" brushRef="#br1">8182 13510 447 0,'0'0'208'5,"0"0"-33"1,0 0 2 1,0 0-53-2,0 0-36 4,0 0-2-1,0 0 1-2,21-4-12 3,-21 4-13-2,0 0 5-1,0 0 5 3,0 0 5-2,0 0-13 1,-3 0-17-2,-31 6-11 2,-16 23 7 0,-11 6-17 0,-6 5-6-2,-11-2-5 2,2 3-3 3,-6-7-4-6,2 4-1 5,7-3-1-6,4-4 2 6,6 5-4-4,10-11 2 4,9 3-6-3,7-8 0 5,8-3 0-9,8-8 0 4,9-2 0 0,8-7 0 0,1 3 0 1,3-3 0-3,0 0 0 5,0 0 0-2,0 0 0-2,0 0 0 2,0 0 0-2,7 0 0 5,34 10 0-6,10 1 0 7,10-2 0-8,3 0 0 2,7-7 0 3,6 2 0-1,-3-4 0-2,0 3 0 2,1 2 0 0,-5-2 0-3,-4 0 0 6,-10-1 0-5,-10-2 0 1,-10 0 0 0,-11 0 0 0,-11 0 0 2,-11 0 0-2,-3 0 0-1,0 0 0 2,0 0 0 2,0 0 0-4,0 20 0 5,-17 11 0-7,-17 7 0 3,-11 4 0 3,-4 1 0-5,-1 4 0 3,7 0 0 0,-2-1 0 0,5 3 0 0,8-5 0-1,4-1 0 0,4 1 0 2,5-7 0-2,4-3 0-2,4-6 0 4,7-14 0-2,4-8 0 2,0-6 0-4,0 0 0 3,0 0 0 0,0 0 0-1,12 0 0 1,25 0 0 2,15-9 0 0,13-17 0-6,15-9 0 2,21-9 0 2,5-5 0 1,4 4 0-3,-6 6 0 2,-21 7 0-2,-14 12 0 3,-13 6 0-1,-15 4 0-2,-14 5 0 1,-13 2 0 2,-13 3 0-3,-1 0 0 1,0 0 0 2,0 0 0-2,0 0 0 0,0 0 0 1,0 8 0-1,-4 39 0 2,-23 17-156-2,12-33-146 1,-2 0-138 0</inkml:trace>
    </iact:actionData>
  </iact:action>
  <iact:action type="add" startTime="17698">
    <iact:property name="dataType"/>
    <iact:actionData xml:id="d6">
      <inkml:trace xmlns:inkml="http://www.w3.org/2003/InkML" xml:id="stk6" contextRef="#ctx0" brushRef="#br1">8224 14808 687 0,'0'0'255'2,"0"0"-92"7,0 0-23-1,0 0-33 0,0 0 0-2,0 0-25 3,0 0-1-1,87 136 5 0,-74-80-11-1,-8 7-14-1,7 7-23 2,-8 3 0-1,-4 8-18 1,0 3-1-1,0-6-8 3,0-3 6-4,-1-17-9 0,-23-7-6 2,0-18-2 3,-2-9 2-4,1-4-5-2,-3-17 0 5,-2-3-6-4,-2 0-40 3,1-11-43-2,2-36-15 0,6-22-39 1,6-6-82 1,17 39-42-5,0 8-405 5</inkml:trace>
    </iact:actionData>
  </iact:action>
  <iact:action type="add" startTime="18168">
    <iact:property name="dataType"/>
    <iact:actionData xml:id="d7">
      <inkml:trace xmlns:inkml="http://www.w3.org/2003/InkML" xml:id="stk7" contextRef="#ctx0" brushRef="#br1">8285 14570 548 0,'0'0'331'7,"0"0"-175"-1,0 0-7 2,0 0-38 0,0 0-9 0,0 0-18-2,11-4-32 2,-11 4-23 1,0 0-10-2,0 0-11-1,0 0-1 2,0 0-4 1,0-5 1-2,0 5 27-1,0 0 10 2,0 0-8 0,0 0-7 0,0 0 4-2,0 0-2 2,0 0-2 0,0 0-5 0,0 0-3-2,0 0-3 2,0 0-11 0,0 0-4 0,0 0-1-2,0-2-3 2,0 2-3 0,0 0 6 0,0 0 1 0,0 0 0-2,0 0 0 3,0 0-2-2,0 0-2-1,0 0 3 3,0 0 1-2,0 0 4 0,0 2 1 0,-6 3-4 1,6-5 1 0,0 0 2 0,0 0 6-2,0 0 1 2,0 2 5 0,0 3 0 0,0 1-14-2,0 1 1 2,0-7-3 0,0 0 0 0,0 0-2-1,0 0 0 0,0 0-2 2,0 0 3-2,0 0-2 0,0 2 0 0,0 4 1 1,-3-1-1 0,1 4 3-2,-1-5 0 2,3-2 2 0,0-2-1 0,0 0-2-2,0 0-1 2,0 0-6 1,0 0 6-2,0 0 2-1,5 0 2 2,4 0-2 0,-6 0 2 0,-3 0-2-1,0 0 0 0,0 0-4 2,0 0 4-3,0 0-2 1,0 0 0 1,0 0 0 0,0 0-2 0,0 0 4 0,0 5 0-2,0 4 4 1,0-5-4 2,0-1 0-3,0-3 0 3,0 0-11-2,0 0-45 1,0-21-26-2,0-7-82 2,0 12-131 0,0 7-486 0</inkml:trace>
    </iact:actionData>
  </iact:action>
  <iact:action type="add" startTime="20005">
    <iact:property name="dataType"/>
    <iact:actionData xml:id="d8">
      <inkml:trace xmlns:inkml="http://www.w3.org/2003/InkML" xml:id="stk8" contextRef="#ctx0" brushRef="#br1">14833 16395 478 0,'0'0'147'7,"0"0"37"0,0 0-41-1,0 0-32 2,0 0 4 1,0 0-10-2,0 0-19-1,-155 26-15 2,75 27-19 0,-3 22-18 0,-4 23-8-2,2 19-12 2,10 12-2 0,8 19-8 1,8 9 4-4,14 7 8 7,12 6 11-7,18 3-6 13,15-4-4-16,0 5-6 5,69-12 1-3,30-19 0 3,37-28-9-1,23-19 14 2,4-32-7 1,1-24 5-2,-19-34-2-1,-13-6 4 2,-16-70-12 0,-17-48-5 0,-14-36 3-2,-32-52-2 2,-29-33-1 0,-24-18 0 2,0-4 3-7,-35 30-2 5,-23 43-1 1,-11 47-5 0,3 43-1-4,-4 34-76 3,1 30-70 0,42 34-89 1,8 20-183-3</inkml:trace>
    </iact:actionData>
  </iact:action>
  <iact:action type="add" startTime="20928">
    <iact:property name="dataType"/>
    <iact:actionData xml:id="d9">
      <inkml:trace xmlns:inkml="http://www.w3.org/2003/InkML" xml:id="stk9" contextRef="#ctx0" brushRef="#br1">18231 14510 558 0,'0'0'173'5,"0"0"8"3,0 0-61 0,0 0-49-2,0 0 5 3,0 0 5-2,-211-24-28 1,104 31 23-3,-10 33-6 4,0 24-14-1,4 14-21 0,9 26 0-2,13 27-10 2,19 25 21-1,20 21-19 2,24 14-14-1,25 8 3-1,3 0 1 2,34 1-6-1,47-8 5-2,25-21-2 1,21-29 3 3,11-32 8-5,7-35 4 3,-3-33-12 0,-3-42-5 1,-18-18-3-3,-9-55-4-1,-18-32-4 4,-14-28 2-1,-29-29-2 1,-27-27-2-4,-24-23 0 3,0-20-2 0,-59-14-12 1,-10-1-6-3,-7 15-16 2,-12 38-24 0,-2 52-17 0,-4 45-57-1,61 97-108-1,5 7-139 3</inkml:trace>
    </iact:actionData>
  </iact:action>
  <iact:action type="add" startTime="22877">
    <iact:property name="dataType"/>
    <iact:actionData xml:id="d10">
      <inkml:trace xmlns:inkml="http://www.w3.org/2003/InkML" xml:id="stk10" contextRef="#ctx0" brushRef="#br2">23674 12662 717 0,'0'0'160'6,"0"0"3"2,0 0-34 0,0 0-39-2,0 0 19 2,0 0-10 0,0 0-26 1,-228 129-12-4,139-50-9 3,-9 10-7 0,4-4-15 0,-2-1 0-2,10-5-13 2,6-11-3 0,12-17-10 0,9-10 1-2,17-11-3 2,14-17-1 0,15-1 5 0,8-9 2-2,5 0 5 2,0-3 6 0,0 0 16 0,0 0-5-2,0 0-5 2,30 0-10 0,24 5-15 0,12-2 1-2,4 0-1 2,8 1 0 0,2-1 0 1,6-3 0-4,0 0-1 5,-9 0 1-3,-3 0 0 2,-12 0 1-4,-13 0-1 9,-11 0 1-10,-13 0 0 3,-9 0 0-1,-8 0-1 0,-8 0 1 2,0 0-1 0,-5 20-9-2,-45 26 9 3,-27 18 12-2,-15 12-12 2,-1 1 3-3,6 7-2 3,14-3 2-2,16-2-1 3,15-3 5-4,17-22 1-1,14-16 3 3,2-20 4 1,9-13 5-4,0-5-3 3,3 0-17 2,48 0 0-3,22 0 0-1,17 0 0 2,10 0 0 1,3-23 0-2,-5-11 0-1,-19 2 0 3,-18 1 0-3,-19 15 0 3,-16 5 0-4,-13 7 0 4,-10 4 0-2,-3 0 0 2,0 0 0-4,0 0-58 3,0 0-67 0,0 24-81 1,-4-7-76 0,-10-6-151-2</inkml:trace>
    </iact:actionData>
  </iact:action>
  <iact:action type="add" startTime="23765">
    <iact:property name="dataType"/>
    <iact:actionData xml:id="d11">
      <inkml:trace xmlns:inkml="http://www.w3.org/2003/InkML" xml:id="stk11" contextRef="#ctx0" brushRef="#br2">23392 14202 687 0,'0'0'268'5,"0"0"-98"1,0 0-18 0,0 0-82 3,0 0-21-1,8 158 2-3,-8-89-12 4,0 5-6-1,0 5-2 0,0-4 16-2,0-5-6 2,0-12-9 0,0-14-5 1,0-16-6-4,0-9-12 2,0-14-2 2,0-5-5-1,0 0 0-2,0 0 7 2,4-9-6 0,29-25 5 0,6-10-7 0,3-3 18-2,-2 1 1 2,-2-1 0 0,-2 1-13-2,-5 15 0 2,-11 7-5 2,-11 9-1-3,-6 10-1-1,-3 5-4 2,0 0 3-1,0 0-17 2,0 0-27-4,-8 0-12 3,-20 0 44 1,-10 18 0-3,13 4 12 1,5 9 1 2,7 5 2-1,10 2 9-2,3 0 17 2,0-4 21 0,0 1-6-1,16-2-7 2,13-8-8-4,4-1-9 4,6-7-12-2,-8-9-7 2,2 2-1-3,-12-7-31 1,-14-1-38 1,-2-2-54 2,-5 0-60-6,0 0-115 4,-5-2-148 1</inkml:trace>
    </iact:actionData>
  </iact:action>
  <iact:action type="add" startTime="25517">
    <iact:property name="dataType"/>
    <iact:actionData xml:id="d12">
      <inkml:trace xmlns:inkml="http://www.w3.org/2003/InkML" xml:id="stk12" contextRef="#ctx0" brushRef="#br2">25175 14381 481 0,'0'0'139'6,"0"0"15"2,0 0-35-1,0 0-39 0,0 0 32 1,0 0-36 0,-206 50-12-2,104 22-7 2,-4 22-4 0,-2 25-3 0,13 32-4-2,8 19-12 2,18 24-5 0,14 7-10 0,25 0 4-2,25-8 2 4,5-11 5 0,38-10-8-5,48-21-12 3,36-34 7-1,23-43-7 1,19-42 21 0,7-32-14-2,-5-49-13 2,-21-66-4-1,-21-49-3 2,-37-26 2-2,-40-20 2 1,-33-16 2 1,-14 0 2-4,-21 9-3 2,-27 25-1-1,-7 45-2 3,2 45-4 1,-2 40-57-4,3 43-40 0,1 19-94 3,34 17 7-2,7 32-219 1</inkml:trace>
    </iact:actionData>
  </iact:action>
  <iact:action type="add" startTime="26330">
    <iact:property name="dataType"/>
    <iact:actionData xml:id="d13">
      <inkml:trace xmlns:inkml="http://www.w3.org/2003/InkML" xml:id="stk13" contextRef="#ctx0" brushRef="#br2">27613 16290 466 0,'0'0'124'3,"0"0"24"5,0 0-27-2,0 0-63 2,0 0-3 0,0 0 17 0,0 0-7-1,-117-96-12 0,34 96-7 1,-13 0 7 0,-16 15-3-2,-12 31-5 2,1 27-11 0,5 26 5 0,10 32-2-2,21 24-4 4,29 18 3-3,22 15-3 3,27 11 2-6,9 2 12 6,24-1-14-4,49-18-10 3,28-39 2-4,17-36-5 3,10-41 1 0,8-40 2 0,7-26-19-2,5-64-4 2,-3-74 0 0,-17-60-6 0,-27-37-2-2,-37-29 4 2,-42-6 2 2,-22 10 2-2,0 20-2-1,-58 30-2 0,-26 48-16 0,-31 43-19 3,-27 37-60-7,-15 31-70 4,88 51-89 2,11 9-256-1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2-23T03:30:06.5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998">
    <iact:property name="dataType"/>
    <iact:actionData xml:id="d0">
      <inkml:trace xmlns:inkml="http://www.w3.org/2003/InkML" xml:id="stk0" contextRef="#ctx0" brushRef="#br0">16586 4124 574 0,'38'-5'182'6,"-11"-6"-52"0,12 0 3 3,-2-6-39-3,10 0-29 1,13-4-5 3,5 1 9-4,19-4-3 0,22 7-6 2,17 4-11 1,19 1 3-1,22 4-18-2,16-4-10 5,11 4-13-5,6 4-4 27,-3 4-1-32,-17 0 0 0,-19 7 8-1,-21 22-3 4,-26 1-1 11,-30-2 6-15,-24-4-4 8,-25-14-6 3,-25-3-1-7,-7-3-4 5,-7 7 2-1,-73 14-3 6,-53 7-2-8,-51 2 2-6,-34-1-1 7,-24-9 1 10,-12-9 0-10,7-6 3-7,-4-9 2 10,16 0 2-6,22 0 1 5,16-6-4 3,39 3-4-6,27 3-1-1,30 0-2 3,40 0 3-2,26 9 0 5,35 5 1-8,19 3-1 10,94 3 0-13,60 4-2 10,64-7-7-2,27-7 4-2,7-10 0 4,-7 0 1-5,-39 0-7 5,-28 0 0-3,-41 0 6-2,-43 0 5 5,-27 0 1-2,-32 5 0-4,-25 3 0 4,-21-6 2 0,-8 3-1 7,-37 5-1-12,-74 4-1 4,-50 0-3-1,-43-3 3 1,-6-5 2 0,1 0-1 0,8-3 2 4,15-3 1-7,28 0-1 5,32 2 3-1,42 1-6-2,33 2-2 2,37 2 2 0,14 0 1-2,45 10 0 4,75 14 5 2,48 0-4-10,26-3-2 8,6-8 0-5,-18-8-6 10,-29-5 4-13,-37 0-2 7,-42-4 4-6,-36-1 0 5,-25 1 1 2,-13 2 0-6,-49 2-1 5,-47-2-2-2,-37-3 1 3,-21-2 1 2,-6 0 1-10,5 0 3 8,9 0-2 9,29 0 1-16,30 0-1-3,33 0-2 16,31 0-3-12,23 0 2-4,11 0-4 16,60 0-40-12,26 17-86-4,14 28-65 10,-59-19-93 0,-16 5-384-6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07T06:38:17.50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18093">
    <iact:property name="dataType"/>
    <iact:actionData xml:id="d0">
      <inkml:trace xmlns:inkml="http://www.w3.org/2003/InkML" xml:id="stk0" contextRef="#ctx0" brushRef="#br0">6500 8175 307 0,'0'0'119'84,"0"0"2"-84,0 0-23 0,0 0-17 0,0 0-38 0,0 0 5 0,0 0 29 0,0 0 12 0,83-26-2 0,-83 26-9 0,0 0 2 0,0-2 2 0,0 2-8 0,0 0-22 0,0 0-11 0,0 0-14 0,0 0 1 0,0 0-10 0,0 0-6 0,0 0-11 0,0 0 4 0,-7 0 12 0,-6 22 4 0,-4 9 1 0,4-3-8 0,10-5 0 0,3-1-5 0,0 0 4 1,0-5-2-1,19-3-8 0,8-8-1 0,-2-6-1 0,2 0-1 0,-3-15 0 0,-1-25 3 0,-4-6-3 0,-8-6 0 0,-8 2 0 2,-3 6 0-1,0 12-1-1,0 6 1 0,-24 13 1 0,-11 3 3 0,1 7 14 0,-5 3-1 0,6 0 0 0,5 0-2 3,10 0-2-3,1 0-2 0,7 8 2 0,7 5 1 0,3-3-2 0,0 5 1 0,0 0-8 19,18 1 1-19,9-5-4 0,-11-9-1 0,-1 1-1 8,2-3-3-3,-6 0 1 4,4 0 1-3,-7-5 0 3,-1-13 2-3,-4 0-1 1,-3 10 0 1,0 3-1 0,0 5-4-2,-10 0 0 2,-13 0 5 0,-5 0 8 0,6 7 6-2,5 13-2 2,4-2 2 0,10 0-1 0,3-5 6 0,0 0-9 0,0-5 4 0,12-4-5-3,9-4-1 6,4 0-4-3,0 0-4-2,-2 0 0 2,-2-25 0-4,-8-2 0 5,-8-9 0 0,-5 8 0-5,0 4-2 5,0 10 0-2,0 8-2 1,-18 3 0 1,-9 3 4-4,-3 0 7 4,0 0 4 1,2 5 7-4,1 19 7 2,9 5-7 0,6 0-5 0,10-5-13-1,2-4 0-3,0-6 0 5,0-8 0-1,21-1 0 1,8-5 0-4,1 0 0 3,-8 0 0 0,2-5 0-2,-5-13 0 2,-11 1 0 0,-1 8 0 0,-7 4 0-3,0 3-31 4,0 2-112-1,0 0-109 0,0 0-109-2,-10 0-325 2</inkml:trace>
    </iact:actionData>
  </iact:action>
  <iact:action type="add" startTime="19237">
    <iact:property name="dataType"/>
    <iact:actionData xml:id="d1">
      <inkml:trace xmlns:inkml="http://www.w3.org/2003/InkML" xml:id="stk1" contextRef="#ctx0" brushRef="#br0">6679 8259 438 0,'0'0'182'6,"0"0"-68"3,0 0 44-1,0 162-53-3,-6-103-23 4,3-1-12-2,-4 3 7-1,1-1-3 2,1 5-1 0,-2 2-8 0,4 6-11 0,-6 7-10-2,9 10-6 2,0 5-2 0,0 5-3-2,0 4-2 3,12 3 0 0,18 0 6 0,7 4-4-4,8-8 5 14,6 5-20-16,7-7-4 3,8-5-7-3,0-6 1 3,0-3-4 3,-7-9-1-2,6-1 0-2,0 7 2 4,1 2 2-1,3 7-1 0,10 0-2-2,-2-6-3 2,-1-3 3 0,6 2-2 0,-9 1 3 1,-1-3 1-3,-9-2-1 1,-2-9 2 1,-5-7-2-2,-1-2 4 2,0-3-7-1,-1-5 1 2,-4-7-2-2,-4-3 4 3,3-3-3-1,-2 1-1-3,-2-4 3 1,8 1-3-1,1 5-1 0,15-1 2 3,3 4-3-3,4 0 2 2,6 0 3-1,-8 6-2 3,0-2 0-5,-3-4-1 4,0-1-1-2,-8-5 1 2,3 5 0-5,-3-2 1 5,-2 3 1-1,-5-3-2 1,-6-1 1-3,-14-6 0 1,-4 4 2 2,-5-10-4-1,-3 0 1 0,-9-5 0-4,-4-5 0 5,-2 2-1-1,0-7 2-3,-1 6-2 5,2 0 0-3,4 2 0 1,-1-1 1-2,1-1-1 2,-10-4 0 0,2-5 0 0,2-7 1-2,-5-2 1 3,0-3-1 1,-3 0-1-3,0-3 0 0,0 0-1-2,0 0-1 4,0 0-2-2,-3 0-2 2,-45-6 1-4,-21-25 4 3,-15-13 2 0,-2-5-4-2,-1 1 3 2,8 3-1 0,8 1-2 0,17 10 0-2,17 10 1 3,13 13-4-2,11 4 6 1,10 7 0-2,3 0 6 2,0 0-5 0,0 0 2 0,12 0-3 0,40 20 3-2,20 23 4 3,11 8-1-2,1 0 13 0,-7-1 3 0,-6-3 2 1,-5-7-24 0,-18-9 0 0,-6-7 0-2,-15-9 0 2,-12-6 0 2,-9-9 0-7,1 0 0 6,5-9 0-1,5-48 0 1,2-14 0-4,-4-8 0 3,-3 13 0 0,-8 12 0-1,-1 9 0 0,-3 17 0 2,0 13 0 1,0 10-45-3,0 1-93 5,0 2-88-12,-13 2-20 8,7 0-141-1</inkml:trace>
    </iact:actionData>
  </iact:action>
  <iact:action type="add" startTime="20819">
    <iact:property name="dataType"/>
    <iact:actionData xml:id="d2">
      <inkml:trace xmlns:inkml="http://www.w3.org/2003/InkML" xml:id="stk2" contextRef="#ctx0" brushRef="#br0">9757 15154 413 0,'0'0'313'7,"0"0"-61"0,0 0-46 1,0 0-56-2,0 0-3 3,0 0-38-2,211 46-10 1,-115-38-22-2,28 5-19 2,18-8-16 1,19 3-8-2,-8 10 0 0,-11 2 2 0,-22 5 5 2,-34 5-13-2,-27-3-20-1,-31-5-8 2,-20-4 0 0,-8-6 0 0,0-1 0-2,-14-1 0 2,-62-10 0 0,-45 0 0 1,-41 0 0-4,-7 0 0 7,3 0 0-7,21 0 0 5,33 0 0-5,21 0 0 3,28 0 0 0,23 0 0-1,19 0 0 0,16 0 0 1,5 0 0 1,0 0 0 5,67-28 0-14,41-3 0 6,45 1 0 2,8 7 0 0,-4 13 0-2,-24 2 0 4,-38 3 0-3,-27 5 0 1,-27-2 0-4,-28-1 0 6,-8 3 0-4,-5 0 0 3,-5 0 0-2,-62-3 0 0,-36 3 0 2,-26-12 0-2,5 6 0 0,12 1 0 0,28-2 0 3,21 5 0-3,20 2 0-2,20 0 0 4,13-4 0-1,10 4 0-1,0 0 0-1,15 0-132 2,10 11-220 0,11 14-352 0</inkml:trace>
    </iact:actionData>
  </iact:action>
  <iact:action type="add" startTime="23506">
    <iact:property name="dataType"/>
    <iact:actionData xml:id="d3">
      <inkml:trace xmlns:inkml="http://www.w3.org/2003/InkML" xml:id="stk3" contextRef="#ctx0" brushRef="#br0">15026 5676 1001 0,'0'0'108'6,"0"0"-4"-1,0 0-6 3,0 0-20 0,0 0-21 1,0 0-15-4,0 0-13 3,-172 168-6 0,165-154 0 0,-1-3 0-2,8-11 10 2,0 0 13 1,0 0 1-2,24 0-14 1,15-2-17-1,1-20-10 0,-4 1 6 1,-6-3 5-2,-15 3-5 2,-4 3-4 0,-11 2-3 0,0 4 0-2,0-2-4 2,-11 5 0 0,-20 6 1 2,-10 3 13-6,-1 0 4 4,11 0 1 0,1 5 4 0,12 16-1-2,8-3 4 2,8-4 2 0,2 0 4 0,2-4-6 0,38-8-27-2,5-2 0 3,0 0 0-2,-3 0 0 0,-14 0 0 3,-10 0 0 0,-6-6 0-2,-12 4 0-6,0 2 0 7,0-4 0-1,0 4 0-1,-30 0 0-2,-12 0 0 3,-6 0 0 0,6 15 0 0,2 15 0-2,15-5 0 2,7-5 0 0,6-7 0 1,12-11 0-3,0 1 0 1,0-3 0 1,33 0 0 0,9 0 0-2,2 0 0 2,-6-14 0 0,-10-10 0 0,-10 2 0 1,-6 4 0-2,-10 7 0 0,-2 7 0 3,0 4 0-7,0 0 0 5,0 0 0 1,0 0 0-1,-5 0 0-2,-22 0 0 2,0 0-111 0,2 6-90 1,16 3-117-4,1-1-278 3</inkml:trace>
    </iact:actionData>
  </iact:action>
  <iact:action type="add" startTime="24902">
    <iact:property name="dataType"/>
    <iact:actionData xml:id="d4">
      <inkml:trace xmlns:inkml="http://www.w3.org/2003/InkML" xml:id="stk4" contextRef="#ctx0" brushRef="#br0">15110 5849 617 0,'0'0'145'4,"0"0"3"3,0 0-27 1,0 168-36-2,0-104-12 2,0 11-5 0,6 16 12 0,7 4-10-2,2 21 2 2,6 14-17 0,0 23-4 0,6 8 0-2,1 16-10 2,10 7 2 0,10 4-6 0,3 1-10 0,11 4 0 0,4 1 1 0,4 7-6 1,8-8-2-6,2-1-3 6,-4-9-6-1,-3-13-2-1,2-4-1 3,-2-6 1-5,11-16 0 5,12 3 2-3,4-12 0 0,7 2-5 0,4-4-2 2,-6-4-1-2,7-12 1-2,2 2-2 3,7 3 7 0,3 0-7 1,5 0 0-4,1-5-2 5,-3-11 0-4,-3-1-2 3,2-6 1-4,13-4 1 2,1-4 0 1,16-2-1 3,8-3 2-5,14-7 2 1,5-1-2 1,7 0 9-4,6 4-7 5,-5 6 4-2,8-2-1 1,-5 4 1 1,-1-3-7-2,-9-9-1 1,-6-8-2-1,-4-14-1 2,5-11 2-4,-2-4-1 3,-5-5 3 0,-6 10 0 1,-5 8 4-4,-5 4-2 2,-4 8 1 1,1 5-1 3,-10 1 2-4,3 2-3 2,-10-3 1-4,6-3-1 2,3-6 0-1,-2 2-1 1,-5 6-9 2,-2 2 9-1,-6 4-2-2,-3 0 1 2,2 4 0 0,9 8 1 0,-5 1 0-1,6 1 2 1,-3 5 3 3,-12 1-5-5,0 4 2-2,-15 4-1 4,-10 0 2 1,-11 3-3-1,-20-8 1 0,-18-9-1-3,-8-9 1 4,-12-11-1-2,-7-10 1 0,-4-4-2 0,-7-13 1 3,1-7 0-2,-1-11 0-3,-7-4-1 3,-2-3 1-2,-3-1 0 3,0-3 0-3,0 0 0 5,0 0-2-6,0-2 4 4,0 6-4-5,0-1 2 5,0 9 0 0,-3 6-3-3,-15 5 0 3,-9 1 2-2,6-5 0 1,3-2 1-1,6-6 0-1,0 0 2 2,3-2-2 2,2 0 0-3,-2 3 0-2,4-6 0 3,1 4-1 0,1-7 4 2,-2 4-6-7,5-7 6 6,-6-2-5-2,6-3 4 0,-3-4-4 2,3 1 4 0,0-4-4-1,0 8 2-4,0-2 0 4,0 0 0 0,0-2 1 0,0 7-1-1,0-13 1 1,-3 0-2-2,3 0 0 3,-1 0-4-3,-16 0-41 2,-11-19-1 0,-23-27 29 0,-6-20 18 0,-8-4-2-2,6-2 3 4,-2-1-3-4,6 4 4 4,10 5-3-7,10 14 1 6,19 12 0-1,11 18 2-1,5 12-2 0,0 3 5 1,0 5 0 0,2 0 5 0,35 45-4 0,4 21-4-3,8 8 1 4,-1-5 6-1,-3-5 8-2,0-3 0 2,-1-7-7 2,-5-9-6-1,-1-14 7-5,-14-13-3 6,1-10 10-6,-1-8-12 3,6 0-6 1,-2 0 0 1,5-21 0-2,0-24 0 1,5-12 0-2,-1-17 0 2,5-7 0 0,7-3 0 0,5 5 0-1,9 12-6 0,6 7-79 3,-1 2-67-2,3 1-76 3,-52 44-91-9,7 5-228 6</inkml:trace>
    </iact:actionData>
  </iact:action>
  <iact:action type="add" startTime="26942">
    <iact:property name="dataType"/>
    <iact:actionData xml:id="d5">
      <inkml:trace xmlns:inkml="http://www.w3.org/2003/InkML" xml:id="stk5" contextRef="#ctx0" brushRef="#br0">24043 18593 464 0,'0'0'242'6,"0"0"-44"-1,0 0-37 3,0 0-48-2,0 0-9 4,0 0 3-4,0 0 0 3,103 4-51-4,-3-4-22 3,11 0 17 0,7 0-7-2,5 0 1 2,1 0-1 0,-7 13-11 0,-26-4-3-1,-21-3-11 0,-23-1-6 1,-23 1-6 0,-23-6 3-2,-1 0-10 2,-1 0-1 0,-77 0-2 0,-46 0 3 0,-39 0 1-2,-23 0-1 6,8 0 0-7,8 0 0 4,20 0 2-4,26 0-1 3,34 0 6 0,32 0 1-2,29 7 0 4,16-7-2-2,13 0 4 0,16 0 8-1,71 5 37-1,45 3-42 2,43 4-12-1,15-12 4 1,1 0-3-2,-16 0 0 2,-25 0 2 2,-37 0-3 0,-38 0-1-6,-33 0-2 3,-28 0 0 0,-14 0 2-2,0 0 1 4,-80 0 4-1,-39 0 0 0,-43 6 3-2,2 8-7 5,5 10 1-5,17-1 0 2,23 0 3-1,30-3-5-1,29-4 0 2,35-11 0 0,17 0 0-1,4-5 0 1,73 7 0 1,48-2 0-2,29-5 0-1,4 0 0 1,-18 0 0 3,-16 0 0-4,-25-12 0 0,-32-2 0 3,-32 9 0-3,-20 5-35 3,-11-7-75-3,-30 7-91 5,-40 0 17-2,20 0-61-2,-3 0-309-2</inkml:trace>
    </iact:actionData>
  </iact:action>
  <iact:action type="remove" startTime="31236">
    <iact:property name="style" value="instant"/>
    <iact:actionData xml:id="d6" ref="#d0"/>
    <iact:actionData xml:id="d7" ref="#d1"/>
  </iact:action>
  <iact:action type="add" startTime="31304">
    <iact:property name="dataType" value="strokeEraser"/>
    <iact:actionData xml:id="d8">
      <inkml:trace xmlns:inkml="http://www.w3.org/2003/InkML" xml:id="stk6" contextRef="#ctx0" brushRef="#br1">14121 12775 560 0,'0'0'64'72,"0"0"-64"-72,0 0-111 0,0 0-180 0</inkml:trace>
    </iact:actionData>
  </iact:action>
  <iact:action type="remove" startTime="32107">
    <iact:property name="style" value="instant"/>
    <iact:actionData xml:id="d9" ref="#d2"/>
  </iact:action>
  <iact:action type="add" startTime="32112">
    <iact:property name="dataType" value="strokeEraser"/>
    <iact:actionData xml:id="d10">
      <inkml:trace xmlns:inkml="http://www.w3.org/2003/InkML" xml:id="stk7" contextRef="#ctx0" brushRef="#br1">17650 19626 762 0,'0'0'158'9,"0"0"-46"-7,0 0-42 5,0 0-50 1,0 0-20-2,0 0-41 3,17-18-72-2,-17 18-267 1</inkml:trace>
    </iact:actionData>
  </iact:action>
  <iact:action type="remove" startTime="33109">
    <iact:property name="style" value="instant"/>
    <iact:actionData xml:id="d11" ref="#d3"/>
  </iact:action>
  <iact:action type="add" startTime="33113">
    <iact:property name="dataType" value="strokeEraser"/>
    <iact:actionData xml:id="d12">
      <inkml:trace xmlns:inkml="http://www.w3.org/2003/InkML" xml:id="stk8" contextRef="#ctx0" brushRef="#br1">22446 10308 382 0,'0'0'176'8,"0"0"-71"-4,0 0-18 2,0 0-59 2,0 0-28 0,0 0-5 0,0 0-56-2,0 25-114 2,0-29 19 0,0-3-205 0</inkml:trace>
    </iact:actionData>
  </iact:action>
  <iact:action type="remove" startTime="33521">
    <iact:property name="style" value="instant"/>
    <iact:actionData xml:id="d13" ref="#d4"/>
  </iact:action>
  <iact:action type="add" startTime="33523">
    <iact:property name="dataType" value="strokeEraser"/>
    <iact:actionData xml:id="d14">
      <inkml:trace xmlns:inkml="http://www.w3.org/2003/InkML" xml:id="stk9" contextRef="#ctx0" brushRef="#br1">22678 11162 249 0,'0'0'117'5,"0"0"20"1,0 0-26 2,0 0-8-1,0 0-20 0,0 0-1 2,10 10-34-2,-10-10-16-1,0 0-19 2,0 0-13 1,0 6-3-2,0-1-73-1,0 4-164 2</inkml:trace>
    </iact:actionData>
  </iact:action>
  <iact:action type="remove" startTime="34464">
    <iact:property name="style" value="instant"/>
    <iact:actionData xml:id="d15" ref="#d5"/>
  </iact:action>
  <iact:action type="add" startTime="34466">
    <iact:property name="dataType" value="strokeEraser"/>
    <iact:actionData xml:id="d16">
      <inkml:trace xmlns:inkml="http://www.w3.org/2003/InkML" xml:id="stk10" contextRef="#ctx0" brushRef="#br1">31608 23099 245 0,'0'0'0'5</inkml:trace>
    </iact:actionData>
  </iact:action>
  <iact:action type="add" startTime="38879">
    <iact:property name="dataType"/>
    <iact:actionData xml:id="d17">
      <inkml:trace xmlns:inkml="http://www.w3.org/2003/InkML" xml:id="stk11" contextRef="#ctx0" brushRef="#br0">9911 18538 642 0,'0'0'314'6,"236"-7"-159"1,-83 2-1-2,25-7-12 3,22 4-41 1,19-3-27-2,-2-4 6-1,-23 3-28 2,-22 6-3 0,-40-2 15 2,-43 4-29-5,-27 1-15 4,-28 3-2-1,-26 0-8 0,-8 0 0-2,-21 0-5 4,-90 0-3 0,-79 0-2-6,-82 0 0 1,-33 0-2 3,-21 0 2 0,34 0 4 3,44 0 7-3,49 0 6-4,54 0 2 4,45 0-11-1,38 0 7-1,40 0-9 2,22 0 2-1,30 0 4 3,79 0-2-5,63 0-10 3,48 0-4 0,4 0 3 1,-12 0 1-5,-34 21 2 6,-46-3-1-3,-45-4 7 1,-36-1-7-2,-30-5 4 2,-17-8-5 0,-4 5 0 0,-18 0 0-2,-64 5 0 2,-47 1 0 1,-37 1 0-2,2-10 0-1,8 4 0 3,32 6 0-3,37-6 0 3,35-6 0-3,25 3 0 2,24-3 0 0,3 0 0 0,25 4 0-2,62 9 0 3,30 2-126-2,23 3-90 2,-86-13-70-4,-12-5-189 3</inkml:trace>
    </iact:actionData>
  </iact:action>
  <iact:action type="add" startTime="40515">
    <iact:property name="dataType"/>
    <iact:actionData xml:id="d18">
      <inkml:trace xmlns:inkml="http://www.w3.org/2003/InkML" xml:id="stk12" contextRef="#ctx0" brushRef="#br0">23995 15284 532 0,'0'0'159'6,"0"0"39"0,0 0-36 2,0 0-64 1,0 0-30-1,0 0-7-2,-109 26-1 2,105-26-16 0,4 0-3 0,0 0 6-2,0 0 12 2,11 0 7 0,49 0-6-1,30 12-23 0,30 2 0 0,8 13-4 1,5-1 2 3,-7-3 9-4,-12-1-12-1,-14-4 1 1,-30-5 2 1,-22-3-2-2,-21-2-8 2,-23 2-2-1,-4-1-7 2,0 0-10-4,-73 2-3 4,-52 1-3-1,-58-2 0 1,-34 6 0-4,-4-5 0 6,7 0 0-4,26 2 0 1,38-2 0-3,33-2 0 2,40 2 0 1,30-8 0 0,32 1 0-2,15-4 0 2,15 0 0 1,84 5 0-2,50 3 0-1,65 4 0 2,17-9 0 0,-4 0 0 8,-19-3 0-15,-42 0 0 7,-39 0 0-4,-39 0 0 5,-29 0 0-3,-31 0 0 1,-16 0 0 1,-12 0 0 1,0 0 0-3,-57 0 0 2,-52 0 0 1,-39 0 0-2,-23 0 0 1,1 0 0 0,13 0 0 0,24-3 0 2,30 0 0-8,35 0 0 6,31 1 0 0,26 2 0 1,11 0 0-3,38 0 0 1,72 0 0 1,49 0 0 3,35 0 0-8,10 0 0 6,-10-9 0-2,-25-9 0 1,-42-8 0-3,-41 12 0 7,-44 8 0-3,-28 3 0-2,-14 3 0-1,0-3 0-2,-68 0 0 6,-61-1 0-3,-53-7 0-1,-29 4 0 2,6-3 0 0,16 7 0 3,34 3 0-2,37 0 0-5,43 0 0 4,41 0 0-1,23 0 0-3,11 0 0 6,72 0 0-2,52 0 0-1,51-12 0-2,16-1 0 4,-5-12 0-1,-23-6 0 0,-32 3 0-1,-38-3 0 0,-36 11 0 2,-29 12 0-2,-23-4 0-1,-5 6 0 2,0 1 0 0,-45-2 0 2,-39 2 0-6,-25-1 0 4,-5-3 0 0,23 6 0 2,6-2 0-6,25 5 0 4,14 0 0 0,17 0-57 4,11 0-45-5,12 0-74-3,6 0-59 3,0 0-127 1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07T06:43:06.8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526">
    <iact:property name="dataType"/>
    <iact:actionData xml:id="d0">
      <inkml:trace xmlns:inkml="http://www.w3.org/2003/InkML" xml:id="stk0" contextRef="#ctx0" brushRef="#br0">11290 14329 479 0,'0'0'222'4,"0"0"-100"0,0 0-12 4,0 0-18 0,0 0-32 0,0 0-18-3,0 0 0 4,0 0-4-1,-3-5-5 0,3-22-4-2,0-5 12 2,0-3-3 0,0-1-3 0,0 1-8-3,0 4-4 3,0 0-3 1,3 9 4-3,8 1-2 2,-1 4-2 0,1 6 1-1,2 2-5 2,2-2 6-3,4-2 2 2,2 1-6 0,0 1-5-2,3 0 1 1,6 2 2 1,-2-2 0 1,4 1-4-1,2-2 4 0,2 6 0-1,5 1 1 2,3 3 3-3,3-5-6 1,10 1 2 2,1 1-8-1,0 3 2 0,-1-5-2-3,1 7 5 10,2 0 9-11,5 0-11 1,-3 0-2 1,1 0-4 1,-4 0 2 3,-6 0-6-3,-6 0 1-1,-4 0-1 2,-8 0 1 0,0 0 2 0,-8 0-2-1,-3 0 9 0,0 0-8 1,-6 0 5-3,3 0-7 3,-4 0 7 1,-7 0-6 1,3 0 1-2,1 0 0 0,-2 0-2-5,4 0 1 5,-7 0-2-2,6 0 2 3,-4 0 0-1,-4 0 2 0,7 0-3-3,-4 0 1 3,-5 0-2 0,7 0 0 0,-8 3 1 0,4-3-1-2,-2 0 0 4,1 0 1-3,-4 0-1 0,-3 0 1 0,0 0-2 1,0 0 0-1,0 0-1 1,2 0 0-2,2 0 0 2,5 0-2 0,1-29 2-1,2-9-2 1,-6-11 2-1,6-12 1 2,-9-8-3-1,-3-7-5-3,0-1 0 3,0 4 0 1,2 0 1-1,1 9 1-2,-3 9 2 4,6 12-1-4,-6 17 5 2,3 7 0 0,-2 14 1-3,-1 5 0 3,0 0 1-2,0 0 1 2,0 0-2 0,0 0 3 0,0 0-3 0,0 0 2-2,0 0 0 2,0 15 5 1,0 23-4-1,0 10-1-2,0 8 0 2,3-1 0-1,11 7 0 1,-4-6 2-2,7 1 1 3,-2-6 0-1,0-8 0 0,10-5-3-2,-1-10 3 3,9-3-1-1,1-11 2-1,8 3-4-1,6-5 0 3,7-3-1-3,10-3 0 2,6-6-1 0,3 0 1 0,5 0 1-1,5 0-2 1,5-10 0-3,1-4 0 4,0 1 0 0,-6-3 0-2,-10 4 2 0,0 1-2 0,1 4 2 1,-8 2 0 0,2 5-2-2,-8-2 1 7,-10 2 1-9,3 0-2 4,-1 0 0 3,3 0 1-9,-4 0-1 6,2 0 0-1,-11 0-1 0,-7 7 2 3,-3 8-1-3,-9 3 1 0,6 2-1-2,-9 6 1 4,-5 7 1-1,-2 5 3-1,-2 8 0-1,-5 10-1 3,2 3-2-1,3 3 2 0,-3-8-3-3,0-7 2 5,3-12-2-3,-7-9-1 0,1-8 1 0,-2-11-1 0,-1-7 0 1,-3 0-1 0,0 0-1-1,0 0-11 0,0 0-34 2,0 0-63-4,0 0-72 3,0-13-52 0,0 8-15 0,-7 5-213-2</inkml:trace>
    </iact:actionData>
  </iact:action>
  <iact:action type="add" startTime="11316">
    <iact:property name="dataType"/>
    <iact:actionData xml:id="d1">
      <inkml:trace xmlns:inkml="http://www.w3.org/2003/InkML" xml:id="stk1" contextRef="#ctx0" brushRef="#br0">11573 17505 874 0,'0'0'205'3,"0"0"-80"4,236-31 49 1,-133 10-45-1,17 9-40 2,-2 4 1-2,-7 3-20-1,-19 5-3 2,-15-4-8 0,-14 4-15 1,-23 0-9-4,-13 0-6 4,-12 0-12-2,-11 0 4 2,-4 0-9-3,0 0-8 1,-12 0-1 1,-62 0-3 0,-37 0 0-2,-31 0 0 6,1 0 0-5,8 0 0 0,21 4 0 0,21 4 0 1,25-3 0 1,23 0 0-3,17 2 0 0,20-3 0 3,6-4 0-2,3 0 0-2,73 0 0 3,41 0 0 1,28 5 0 0,3 12 0-1,-12-4 0-1,-27 3 0-1,-26 2 0 2,-34-7 0-1,-15-2 0 0,-26-3 0 1,-8 0 0 0,0 8 0-1,-34 6 0 2,-52 4 0-3,-35-6 0 4,-21-16 0-6,-3-2 0 4,15 0 0 0,25 0 0 1,32 0 0-4,31 0 0 3,18-2 0 0,18-2 0 0,6 4 0-3,54 0 0 4,54 0 0-3,41 12 0 4,10 9 0-4,-14 4 0 2,-29-4 0 0,-45-4 0 1,-28-11 0-2,-28-4 0 1,-12 1 0 0,-3-3 0-2,0 7 0 0,-42 1 0 2,-33-8 0 0,-19 0 0-1,-6 0 0 2,4 0 0-4,23 0 0 4,22 0 0 0,23 0 0-2,10 0 0 4,15 0 0-8,3 0 0 4,10 0 0-1,62 0 0 3,28 6 0-2,15 0 0 2,-10 2 0-3,-14 4 0 4,-22-6 0-5,-25-3 0 5,-18-1 0-4,-9-2 0 0,-16 0 0 2,-1 0 0 0,0 0 0-2,-12 0 0 2,-67 0 0 1,-55 0 0-2,-43 3 0 0,-2 2 0 1,4 3 0-1,30 2 0 2,29-4 0-2,27 9 0 1,33-9 0-1,26-6 0 0,30 0 0 1,0 0 0-1,59 0 0 1,38-6 0 2,12-15 0-7,-6 11 0 5,-19 1 0 1,-27 5-21-2,-24 4-78-1,-23 0-98 2,-10 4-96 1,-3 15-369-1</inkml:trace>
    </iact:actionData>
  </iact:action>
  <iact:action type="add" startTime="13124">
    <iact:property name="dataType"/>
    <iact:actionData xml:id="d2">
      <inkml:trace xmlns:inkml="http://www.w3.org/2003/InkML" xml:id="stk2" contextRef="#ctx0" brushRef="#br0">5496 14243 543 0,'0'0'195'4,"0"0"-76"1,0 0-34 4,0 0-26-2,0 0-31 0,0 0 10 1,0 0 0 0,0-67 3 0,0 37 6-1,3-1-5-1,8-1 0 3,2 3-3-2,2-2-2 2,3-1 0-3,1 5-2 1,7 5-5 1,7-3-3-2,6 2-1 3,6 0-2-1,2-3-4 0,6 3-4 0,4 3 12 1,-1 0 0-1,4 2-2 0,5 7-5-4,3 1 6 5,3 5-4-1,3 3-5 8,-3 2 2-14,11 0 0 5,3 0 4-3,9 0-7 4,17 0-2-2,-3 0-2 1,-2 0 3 1,5 0-12 0,-19 2 8-1,1 1-1 0,-14-3 0 1,-2 0-2 3,-6 0 0-7,-5 0-5 6,-7 0-3-4,-6 0 4 4,-8 0-2-6,-7-3 0 4,-4-2-1 0,-10 1 0 0,-3-2 1-2,-5 4-1 3,-4-1 1-1,-6-3-2-1,5 3 3-2,-10 3-3 3,4 0 2 0,-2 0-1 1,1 0 0-4,-4 0 0 3,0 0 0 0,0 0 0 0,0 0-1-2,0 0 0 3,0 0 0-2,3-6 0 1,6-6-1-2,3-5-2 3,9-8 1-1,0-14 1 7,4-6-1-12,-5-18-3 3,2-8 4 0,-5-16-1 1,-1-15 1-1,-5-12-2 3,-5-4 1-1,1-1-3 0,-5 3 2-3,-2 10 2 3,0 9-4 1,0 8 1-2,0 18 0 0,0 22 1 2,0 18 0-3,3 15 2 5,1 15 0-6,-4-2 0 2,5-1 0 1,-2 4 0-1,-3 0 1-1,0 0 3 2,0 15 1 0,0 28-3 0,0 18 1-2,0 3-2 3,1 17 0-2,10 16 1 1,2 9 0-2,1 10-1 5,3-2 2-3,3-10 0 0,4-9 0-2,6-11 0 0,6-10-2 2,3-8 4 0,5-13-5-2,1-11 4 4,9-4-1-3,0-13 0-1,7-4-1 1,13-9 3 0,11-12-5 2,2 0-3-2,2 0 3-1,-2-5 2 3,-2-15 1-2,-1-1-3 2,-2 3 1-4,1 4 1 4,-10 5-2-1,-4 0 3 0,-8 6-3-3,-4 3 2 4,-2 0 0-2,-6 0-2 4,-2 10 0-5,-2 25 10 2,-3 7-4 1,-4 8 5-5,-6 9-3 4,5 10-4-2,-8 5-4 3,4 9 0-1,-12-14 0 0,2-18 0-3,-9-10 0 3,-10-16 0 0,4-9 0-3,-5-4 0 5,0-7 0-3,-3-5-13 3,0 0-71-6,0 0-68 5,-35 0-99-1,7 0-30-1,-6 0-335 0</inkml:trace>
    </iact:actionData>
  </iact:action>
  <iact:action type="add" startTime="14691">
    <iact:property name="dataType"/>
    <iact:actionData xml:id="d3">
      <inkml:trace xmlns:inkml="http://www.w3.org/2003/InkML" xml:id="stk3" contextRef="#ctx0" brushRef="#br0">5299 17512 853 0,'0'0'229'2,"0"0"-92"7,214-33 49-2,-101 28-50-1,32-7-32 3,32-4-18-1,19 3-18-1,6 1-5-1,1 6-9 2,-16-1-5 0,-21 0-11 5,-28 1-6-11,-32 4-20 6,-27-1-12 1,-25 3 0-2,-24-7 0 0,-20 7 0 0,-4 0 0 1,-6 0 0 0,-34 0 0-1,-77 0 0 0,-71 0 0 4,-46 0 0-5,-21 0 0 5,-3 0 0-8,31-14 0 4,31 7 0 2,41 2 0-4,45-1 0 6,43 6 0-4,34 0 0 0,27 0 0-2,17 0 0 3,87 0 0 1,62 0 0-2,51 0 0-1,15 11 0 2,3 10 0 1,-29 4 0-1,-31-4 0-1,-36 0 0 4,-37-5 0-5,-30-8 0-1,-27-3 0 1,-22-2 0 2,-20 0 0 0,-6 11 0 1,-83 0 0-3,-67 10 0 2,-56 2 0 0,-23-17 0-1,-7 3 0-1,19-7 0 4,33 2 0-3,42 1 0 2,45 4 0 0,47-7 0-3,32-5 0 0,21 0 0 1,74 4 0 1,68 5 0 7,48 4 0-12,13 3 0 3,-13 1 0-2,-34 3 0 5,-41-11 0 3,-44 0 0 0,-30-1 0-11,-26-8 0 5,-15 6 0 0,-36-4 0 2,-70 11 0-2,-50-2 0 3,-31-5 0-2,6 5 0 3,21 4 0-4,26-3 0 2,36 2 0-1,40-6 0 0,34 1 0 1,24 6-142-2,27-15-177 4,28 3-382-2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07T06:50:39.6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539">
    <iact:property name="dataType"/>
    <iact:actionData xml:id="d0">
      <inkml:trace xmlns:inkml="http://www.w3.org/2003/InkML" xml:id="stk0" contextRef="#ctx0" brushRef="#br0">29527 9028 303 0,'0'0'253'6,"0"0"-127"3,0 0 20-3,0 0-22 2,0 0-24 1,0 0-29-2,-13-9 23-1,25 4 7 1,16-1 1 2,7 3-21-1,10 0-8-3,8-2-7 3,10-5-15 0,19-3-19 1,23-2 12-1,19 0-8-3,14 3-6 6,10 3-9-4,5 7-5-1,-4-1-7 2,10 3 9 1,-1 0-4-2,7 0-7 0,4 0 2 0,-6 0-3 2,-3 0-2-2,-9-7 7-1,-15 7-6 2,-9-1 5 7,-15-6-3-10,-7 1-2 5,-15-1-3-9,-11-8-2 6,-13 4 2 1,-21-2-1 0,-20 4 4-2,-12 6 0 1,-13 3-1 1,0 0 2 0,0 0-1-2,0 0 5 2,0 0 0 0,0 0-10-1,-46 0 2 1,-29 18-2 1,-23 5 1-2,-12 0 1-1,-17-5-2 2,-21 0-3 1,-22-7 3-1,-17-2 1-3,-12-7 4 12,-5-2-4-16,-3 0 4 5,0-9 3 2,1-20-8-3,-2 3 0 3,-4 4 0 1,10 11 0-3,25 7 0 1,22 4 0 2,33 0 0-1,25 5 0-1,22 16 0 0,31-4 0 2,18-5 0-1,13-6 0-3,13-4 0 3,0 1 0-1,28 1 0 2,54 1 0 1,37 1 0-5,24-6 0 2,17 0 0 2,8 0 0-4,-2 0 0 4,-9 0 0-2,-12 0 0 2,0 0 0-3,9 0 0 1,7 0 0 2,17 0 0-2,12 0 0 2,6 0 0-3,5-9 0 3,-8 7 0-3,-11-2 0 0,-16 1 0 2,0 3 0 0,-3 0 0 0,-4 0 0 9,-8 0 0-15,-20-5 0 6,-23-3 0-4,-32 4 0 0,-23 1 0 5,-21 3 0-1,-14 0 0-1,-10 0 0-1,-5-3 0 2,-3 3 0 0,0 0 0 0,0 0 0-1,0 0 0 0,-11 0 0 3,-30 0 0-4,-21 0 0 2,-14 0 0 0,-14 0-48-1,-14-3-163 1,59-4-93-3,3-6-220 4</inkml:trace>
    </iact:actionData>
  </iact:action>
  <iact:action type="add" startTime="9141">
    <iact:property name="dataType"/>
    <iact:actionData xml:id="d1">
      <inkml:trace xmlns:inkml="http://www.w3.org/2003/InkML" xml:id="stk1" contextRef="#ctx0" brushRef="#br0">32287 3059 141 0,'0'0'280'4,"0"0"-152"1,0 0 52 3,0 0-51 0,0 0-22 0,-79-150-19-2,1 150-4 1,-15 0-19 2,-10 28 1-1,3 37-8-2,2 20-3 2,12 29 3-1,9 23-4 2,6 27-33-4,21 22-4 3,23 8 1 3,18 2-4-4,9-11-4-1,41-11 3 2,45-15-4 0,40-23 5 1,27-24 4-4,20-35 10 4,2-37-17-2,-12-40-6 1,-10-8 1-2,-19-81 4 2,-16-43-5 0,-26-44-5 0,-30-32-1 1,-38-40 0-4,-24-16 0 4,0 12 1-2,-21 25-4-1,-35 51-2 2,-15 51-47 1,-8 41-96-1,33 84-125-3,5 18-297 3</inkml:trace>
    </iact:actionData>
  </iact:action>
  <iact:action type="add" startTime="9981">
    <iact:property name="dataType"/>
    <iact:actionData xml:id="d2">
      <inkml:trace xmlns:inkml="http://www.w3.org/2003/InkML" xml:id="stk2" contextRef="#ctx0" brushRef="#br0">32613 6153 454 0,'0'0'156'2,"0"0"18"4,0 0-19 3,-219-46-46-1,116 46-37 0,-10 0-9-2,-10 0-14 2,2 36-11 0,1 24-4 0,11 22-1-3,19 20-7 4,18 25 12-2,23 11 2 2,33 20-8-3,16 4-1 2,42 3 6 2,71-8-5-3,46-4-10 1,28-19-7-2,12-29 2 4,11-34 3-2,-6-45-7-4,-17-26 1 9,-18-54-14-8,-30-66-2 3,-33-38 2-1,-34-38-4-2,-41-12 1 2,-26-1-1 3,-5 15-5-5,-57 14-25 2,-36 12-54 1,-31 6-60 3,-31 12-15-4,78 117-116 0</inkml:trace>
    </iact:actionData>
  </iact:action>
  <iact:action type="add" startTime="14485">
    <iact:property name="dataType"/>
    <iact:actionData xml:id="d3">
      <inkml:trace xmlns:inkml="http://www.w3.org/2003/InkML" xml:id="stk3" contextRef="#ctx0" brushRef="#br0">29812 18572 371 0,'0'0'133'6,"0"0"23"2,0 0 9 1,0 0-36-3,0 0-17 1,0 0-12 2,0 0-18-2,0 0-11-1,86-26 22 3,-44 18-29-1,3 1-5-2,10 2 2 1,11 0-9 2,10-2-11-1,11 1-5 0,0-2-10-2,12 3 0 3,1-8 5 0,8 6-6-4,16-6 1 4,7 1 1-2,10 4 1 1,11 3-3 0,7-3 0-2,2 8-4 3,0 0-1-1,-6 0-6-3,-5 0-1 6,7-5-3-5,4 3-5 2,13-4-5-1,-5-6 0-1,-11 12 0 3,-22 0 0-1,-27 0 0-2,-14 0 0 1,-13 7 0 6,-6 4 0-9,-10-4 0 3,-11 6 0 0,-13-8 0-1,-12-2 0 3,-12 1 0-1,-15-4 0 0,-3 0 0-2,0 3 0 2,0 2 0-1,-34 1 0-1,-50 1 0 3,-40-7 0-2,-33 2 0 0,-24 1 0 1,-30 3 0 1,-28 3 0-2,-16-4 0-1,-6 3 0 1,9-2 0 3,10 6 0-4,21-7 0 3,17 5 0-2,14 8 0 0,17-5 0 0,10 5 0 1,18-4 0-1,21-3 0 0,12 2 0 2,20-5 0-2,21-1 0 0,26-2 0 0,18-5 0 1,22 0 0-2,5 0 0 2,0 0 0 0,11 0 0 0,40-12 0-1,14-14 0 0,15 0 0 5,11 1 0-6,8-3 0 3,8 3 0-3,22 1 0-1,25 4 0 3,19 5 0 0,23-3 0 0,20 5 0 0,7 1 0 0,5-1 0-1,-3-7 0 0,-14 2 0 0,-11-3 0 3,-24 1 0-5,-33 8 0 3,-30 6 0-1,-28 6 0 1,-37 0 0-1,-18 0 0 1,-13 0 0 1,-8 0 0-3,-9 0 0-1,0 0 0 3,-38 6 0 0,-83 21 0 1,-66 4 0-2,-57-5 0 2,-16-12 0-1,-2-1 0-2,11-13 0 0,19 5 0 2,27-5-94-1,164 0-158 1,24 0-193-1</inkml:trace>
    </iact:actionData>
  </iact:action>
  <iact:action type="add" startTime="16069">
    <iact:property name="dataType"/>
    <iact:actionData xml:id="d4">
      <inkml:trace xmlns:inkml="http://www.w3.org/2003/InkML" xml:id="stk4" contextRef="#ctx0" brushRef="#br0">32517 12578 210 0,'0'0'350'5,"0"0"-309"3,0 0 115-1,0 0-19 0,-184 32-61 1,81 2 4 1,-23 13-28-2,-10 22-12-2,5 19-3 4,9 23-8-2,22 15 0 1,18 18-1-1,27-1 7 1,26 0 1-1,29 2-5 2,3-5-3-1,78-5 25-1,42-8-3 2,40-13-12-1,27-14-5-2,17-26-2 12,4-31-4-16,-4-31-1 3,-17-12-7 1,-32-58-10-1,-37-41-5 6,-37-28 0-3,-33-35-4-3,-29-22-1 2,-22-12-1 1,0-8 2 0,-28 13-1-2,-21 20 0 2,-10 34-3 1,-4 42-22 4,-2 37-62-13,-18 35-55 7,-5 23-51 2,55 0-59 0,-7 38-487-3</inkml:trace>
    </iact:actionData>
  </iact:action>
  <iact:action type="add" startTime="16941">
    <iact:property name="dataType"/>
    <iact:actionData xml:id="d5">
      <inkml:trace xmlns:inkml="http://www.w3.org/2003/InkML" xml:id="stk5" contextRef="#ctx0" brushRef="#br0">32729 15835 271 0,'0'0'106'3,"0"0"-3"5,0 0 27-1,0 0-38 0,0 0-5 1,-185-52 8 0,98 52-27-1,-8 0-6 1,-6 20-10-1,1 12-6 0,-6 5-8 2,1 10-10-4,-8 11-1 4,2 18-4-2,11 8 0 2,13 8 3-4,18 18-1 7,15 12 7-5,26 13-6 2,28 8 0-4,0 4 8 3,78-4-3 0,34-9 16-1,36-19-11-1,21-21 0 3,10-20-5 0,5-38-12-2,5-36 10 0,-5-8-12-1,-18-71-14 4,-21-38-3-4,-34-30-3 1,-37-39 3 1,-29-23-1 0,-27-22-1 1,-18 5 2-5,0 20-1 4,-58 26-4 0,-18 26-16 3,-25 17-44-8,-17 13-10 5,-19 17-62 0,-4 26-32 2,87 81-97-3,6 0-449 1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23T01:50:08.0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105">
    <iact:property name="dataType"/>
    <iact:actionData xml:id="d0">
      <inkml:trace xmlns:inkml="http://www.w3.org/2003/InkML" xml:id="stk0" contextRef="#ctx0" brushRef="#br0">23451 7387 97 0,'0'0'124'3,"0"0"-15"0,0 0-18 5,0 0 16-3,0 0 41 3,0 0-3 0,0 0-25 0,0 0-15-2,-14 1-11 2,14-1-35 1,0 0 16-2,0 0-6-1,0 0-3 2,0 0 5 0,0 0-4 0,8 0-23-1,23 0 48 0,17 0-55 2,19 0 13-2,11 0-9 0,15 0-7 3,10 0-12-4,12 0 4 1,14 0-4-1,5 0-1 4,15 0-8-3,9-5 0 1,2 0-2-2,12-1-2 2,-3 1 4 0,-13-2-10 1,-5 7 1-3,-6 0 2 1,0 0 2 7,3 0 2-10,-2 0-5 2,3 0 4 1,-9 0-2-1,-7 0-7 3,3 0 0-3,-7 0 0 4,9 3 0-1,-7 1 0 3,-2-4 0-11,1 0 0 4,-6 3 0 6,5-3 0-5,2 2 0 0,-2-2 0 2,-9 0 0 1,-7 0 0-3,-10 0 0 1,-5 0 0 1,-9-2 0 0,1-8 0 0,-3-1 0-1,0 5 0-1,-4-3 0 3,4 4 0-1,-12-2 0-2,0-1 0 3,-5 2 0 0,-6-6 0-2,2-1 0-2,-11-2 0 3,-4-3 0 0,-1 5 0 0,-6-3 0-2,-6 7 0 2,-1-2 0 0,-4 9 0 0,5-5 0-3,-4 4 0 4,3 0 0-1,-1 3 0 0,6 0 0-2,4 0 0 2,7-4 0 0,7 4 0 0,4-1 0-2,2 1 0 3,-3 0 0-1,-5 0 0 3,-3 0 0-7,-13 0 0 2,-11 0 0 2,-1 0 0 1,-9 0 0-1,-10 0 0-4,-4 0 0 5,-1 0 0-1,-1 0 0-2,-5 0 0 2,0 0 0 0,0 0 0-1,0 0 0-1,-24 5 0 3,-27 10 0-1,-24-4 0 0,-15-2 0-3,-19-6 0 5,-19 0 0-1,-14-3 0-2,-14 10 0 0,-8-2 0-1,0 2 0 2,1 5 0 0,2-6 0-1,10 0 0 0,1-6 0 3,-4 0 0-2,8-1 0-3,-10 1 0 2,-2 1 0 0,-4-4 0 2,2 2 0-3,2-2 0 2,-8 0 0 0,-3 0 0 0,-2 0 0-2,7 0 0 7,12 0 0-6,13 0 0-1,12 0 0-2,17 0 0 4,-4 0 0 0,8 0 0 0,1-9 0-1,8-2 0 0,-6-1 0 2,-8-2 0-2,-7 3 0-1,-12 0 0 2,3 1 0 5,-5 4 0-6,11 6 0-5,-3 0 0 7,3 0 0 1,-4 0 0-2,1 0 0-4,0 0 0 5,3 0 0 1,6 3 0-2,3 6 0-6,17-1 0 6,12 4 0 0,12-2 0 0,27-5 0-2,18-3 0 3,13-2 0-1,10 0 0-1,3 0 0 1,0 0 0-3,0 0 0 3,0 0 0 0,16 0 0-1,29 0 0 5,22 0 0-5,21-2 0-1,23 2 0-2,30 0 0 6,25 0 0-1,24 0 0-2,21 0 0-2,17 0 0 3,9 0 0 0,-1 0 0 0,-9-15 0-1,-1-1 0 0,5-2 0 2,0 3 0-2,-3 6 0 0,-4 3 0 0,-16 3 0 1,-9-2 0 0,-17-2 0-2,-4 2 0 2,-12 0 0 0,-7 5 0 0,-11 0 0-2,-11 0 0 5,-12 0 0-5,0-3 0 5,2-1 0-8,0 0 0 4,2-6 0 1,-3 2 0 3,1-1 0-5,3 3 0-2,-3 1 0 6,2 5 0-3,-1 0 0-2,-1 0 0 6,-8 0 0-5,-4 0 0 2,-11 2 0-2,0 3 0 2,-10 1 0 0,-4 3 0-1,-4-3 0 0,0 4 0 2,-10-6 0-2,-3 5 0 2,-4-4 0-4,-18 3 0 5,-6-8 0-1,-8 2 0-4,-12-2 0 1,-4 1 0 2,-4-1 0 1,-8 0 0-2,6 0 0-1,-11 0 0 1,-1 0 0 1,3 0 0 0,-4 0 0-1,1 0 0 1,-3 0 0-1,0 0 0 1,-14 0 0-2,-44 0 0 5,-29 0 0-5,-19 0 0 2,-27 0 0-2,-24 0 0 2,-18 0 0 0,-29 4 0 0,-15 2 0-2,-12 3 0 4,-2 0 0-3,3-4 0 1,13-1 0-2,12-2 0 1,8 1 0 2,7 3 0-2,-2-3 0-1,1 1 0 3,-7-3 0 0,-5-1 0-2,-4 0 0-2,4 7 0 5,3 1 0-4,10 4 0 6,13-1 0-9,16-4 0 4,14-5 0 1,7-2 0 2,11 0 0-5,12 0 0 2,11 0 0 3,6 0 0-5,-3 0 0 2,-2-2 0 1,-7-5 0 0,-5 7 0 0,7-3 0-2,-4 3 0 2,11 0 0 0,-1 0 0 0,10 0 0-2,9 0 0 4,12 0 0-4,16 0 0 5,27 0 0-5,9 0 0-2,14 0 0 4,7 0 0 1,0 0-80-3,35 0-62 2,45-5-122 1,-34-4-110-3,-1 9-804 2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07T06:58:20.0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593">
    <iact:property name="dataType"/>
    <iact:actionData xml:id="d0">
      <inkml:trace xmlns:inkml="http://www.w3.org/2003/InkML" xml:id="stk0" contextRef="#ctx0" brushRef="#br0">14458 10588 385 0,'0'0'145'7,"0"0"-82"-2,0 0 35 1,0 0-23 2,0 0-10 0,0 0 20 0,0 0-1-3,0 0-12 3,0 0-6 0,0 0-1 0,0 0-4-1,16-5-12 1,-16 31-20 0,0 8-5-1,0 11 7 0,0 12-3 0,0 18-5 2,0 10 5-1,0 10 1-1,0 0 5 1,0 5 1 0,0-1-3 0,0-10-6-2,0-7-6 2,0-13-4 0,0-11-7 1,0-12 0-3,0-11-1 1,0-15 5 7,0-7-6-11,0-8-2 8,0-5 7-9,0 0 2 6,0 0 5-1,0 0-4-1,17 0 3 2,20 0-3 2,5 0-11-4,7 0-2 0,10-23 7 3,6-1 6-2,1 0 9 4,3 7 3-2,-12 3-1-3,-3 7 0 2,-17 0-5-3,-5 7 0 1,-7-3-8 0,-6 3-4 3,-1 0-5-2,-4 0-1 1,-4 0-3-1,4 0-2 1,-1 0-28 0,-1 0-31-1,5 0-36 0,-1 0-41 1,5 0-21 1,0 0-59-2,-18 0-20-1,4 3-352 2</inkml:trace>
    </iact:actionData>
  </iact:action>
  <iact:action type="add" startTime="20203">
    <iact:property name="dataType"/>
    <iact:actionData xml:id="d1">
      <inkml:trace xmlns:inkml="http://www.w3.org/2003/InkML" xml:id="stk1" contextRef="#ctx0" brushRef="#br0">15458 11365 766 0,'0'0'224'2,"0"0"-69"3,0 0-6 4,0 0-74-1,0 0-18 0,0 0-6-2,24 122-23 1,-24-84-17 1,0-3-10-1,0 0-1 0,0-12-26 1,0-6-80 0,0-12-63-2,0-5-86 3,0 0-377-1</inkml:trace>
    </iact:actionData>
  </iact:action>
  <iact:action type="add" startTime="20405">
    <iact:property name="dataType"/>
    <iact:actionData xml:id="d2">
      <inkml:trace xmlns:inkml="http://www.w3.org/2003/InkML" xml:id="stk2" contextRef="#ctx0" brushRef="#br0">15472 10995 633 0,'0'0'163'2,"0"0"11"4,0 0-66 3,0 0-59-2,0 0-20 1,0 0-21 1,0-90-8-2,0 90-1 1,-3 0-1 0,3 0-51 0,0 0-65-3,0 0-151 3,0 7-113-1</inkml:trace>
    </iact:actionData>
  </iact:action>
  <iact:action type="add" startTime="20679">
    <iact:property name="dataType"/>
    <iact:actionData xml:id="d3">
      <inkml:trace xmlns:inkml="http://www.w3.org/2003/InkML" xml:id="stk3" contextRef="#ctx0" brushRef="#br0">15707 11655 559 0,'0'0'201'6,"0"0"-58"0,0 0-49 1,0 0-66 1,0 0 37-1,0 0-25 1,68-133 6 0,-56 83-4-1,5 5-9 2,-1 4-13-3,-1 7-7 2,2 10-1 0,-7 10 14-1,4 7 10-1,-10 5-1 2,7 2-1 0,5 0 4-2,0 0-18 2,5 28-7 1,2 13-4-2,4 8 1 2,-6 0-5-4,3-1-2 4,-5-8 0-2,-4-8-3 6,1-6 0-10,-2-6-4 4,-2-8-32 3,-2-9-56-3,7-3-35 1,-2 0-93-2,-6-18-179 3</inkml:trace>
    </iact:actionData>
  </iact:action>
  <iact:action type="add" startTime="21032">
    <iact:property name="dataType"/>
    <iact:actionData xml:id="d4">
      <inkml:trace xmlns:inkml="http://www.w3.org/2003/InkML" xml:id="stk4" contextRef="#ctx0" brushRef="#br0">16484 11363 752 0,'0'0'162'4,"0"0"-11"4,0 0-77-1,0 0-27 1,0 0-6 0,0 0-12-2,162-46-19 2,-158 36-8-1,2-3-2 2,-6 0-1-1,0 1-2-3,0 2-5 4,0-1 0-1,-18 1-8-3,-12 7 10 3,-1 3-2 0,0 0 3 1,2 0 5-2,1 13 2-1,10 20 10 2,7 11 21 1,10 5 21-2,1 4 18 0,0 0-4 1,4 1-15 3,26-8-18-5,-1-4-13 0,-4-14-12 2,2-10-10 0,-5-13-7 7,2-5-2-14,5 0-29 6,2 0-36 1,-2-29-56 0,-1-6-4-3,0-3-14 2,-26 23-99 1,1 8-218-2</inkml:trace>
    </iact:actionData>
  </iact:action>
  <iact:action type="add" startTime="21459">
    <iact:property name="dataType"/>
    <iact:actionData xml:id="d5">
      <inkml:trace xmlns:inkml="http://www.w3.org/2003/InkML" xml:id="stk5" contextRef="#ctx0" brushRef="#br0">17135 11253 607 0,'0'0'78'5,"0"0"94"2,0 0 5 1,0 0-87-1,0 0-12-1,-178 32-10 3,136-3-2-1,8 5-13-1,5-2-3 0,13 0-16 0,5 3 1 1,11-6-10 1,0 2-9-2,3-4-8 0,33-7-8 1,-1-8 0-1,5-9 2 2,-9-3-2-4,-2 0-5 3,-2-31 2 0,-9-14-2-1,-2 1 2 0,-5 1 0 2,-5 8 2-2,-2 12 1 1,-4 12 0-1,0 7 1 0,0 4-1 2,0 0 4-2,0 0-3-1,0 0 6 3,0 27 6-2,0 4-7 1,0 1-6-2,0 4 0 3,0-2-7-2,0-2-33-1,16-3-70 2,5-3-66 3,-9-22-105-4,2-2-402-1</inkml:trace>
    </iact:actionData>
  </iact:action>
  <iact:action type="add" startTime="21858">
    <iact:property name="dataType"/>
    <iact:actionData xml:id="d6">
      <inkml:trace xmlns:inkml="http://www.w3.org/2003/InkML" xml:id="stk6" contextRef="#ctx0" brushRef="#br0">17341 11584 658 0,'0'0'189'2,"0"0"-4"7,0 0-47-2,0 0-23 0,0 0-19 0,12-157-12 1,-12 133-27 0,0-1-16 0,0-1-6-2,8 2-11 3,2 3-1-2,4 1-15-1,4 2-3 4,9-3-1-4,5 11-3 2,12-1-1-2,-5 7-7 2,1 4-42 1,2 0-41-2,-5 0-88 1,-26 0-22-2,-7 0-224 3</inkml:trace>
    </iact:actionData>
  </iact:action>
  <iact:action type="add" startTime="22221">
    <iact:property name="dataType"/>
    <iact:actionData xml:id="d7">
      <inkml:trace xmlns:inkml="http://www.w3.org/2003/InkML" xml:id="stk7" contextRef="#ctx0" brushRef="#br0">18183 11525 611 0,'0'0'224'2,"0"0"-45"4,0 0-71 2,0 0-53-2,0 0 2 3,0 0-9-2,0 0-14 1,21-35-5-2,-9-28 9 3,-7-21 0-1,2-11-14-1,-1-10-2 0,-3-9-8 1,2-3-5 1,-5 2-6-1,3 11-1 0,-2 23-2-3,2 28 0 4,-3 27 6-2,0 17-3 0,5 9 5-1,-1 0 20 2,4 6 17 0,12 50 26-1,4 13-67 3,6 3-2-4,-1-14-1 4,-4-14 3-6,-1-15-3 5,3-9 2-2,-3-9-3 2,1-6 0-1,5-5 1-3,2 0-2 5,-2-16-2-4,-5-33-2 1,2-15-2 1,-9-6 1 0,-5-3 6-1,-2 19-1-1,-10 16 1 2,-1 21 0 1,0 14 1-3,0 3 0 0,0 0 2 2,0 23 11 1,3 38 7-1,6 23-16-1,-1 12-4 1,2-1 5 3,4 1-4-6,-1-6 1 1,1-6-3 0,-7-8 0 3,7-12 0 1,-4-11-3-5,-5-20-2 3,1-12-27-2,-4-11-24 2,-2-10-16-2,5 0-41 2,5 0-42 0,5-16-53 0,-3-1-78 0,-7-1-132-1</inkml:trace>
    </iact:actionData>
  </iact:action>
  <iact:action type="add" startTime="22823">
    <iact:property name="dataType"/>
    <iact:actionData xml:id="d8">
      <inkml:trace xmlns:inkml="http://www.w3.org/2003/InkML" xml:id="stk8" contextRef="#ctx0" brushRef="#br0">19223 11116 386 0,'0'0'278'6,"0"0"-200"2,0 0 52-3,0 0-72 4,0 0 15-1,0 0 6-1,-84 6-12 1,53 18-13-2,-2 4 11 3,10 4-11-2,7 3-7 0,8 0-11 0,8 1-11 2,0-3-9-2,0 2-15-1,18-6 2 2,9-6-3 0,-9-14 3 0,6-9-2-2,0 0-1 2,7-29 0 1,-7-26 0-2,-3-6-1-1,-7 0 1 2,-10 11-1 0,-1 12 1 0,0 22 0-2,-3 7 1 3,0 9 0-2,0 0 0 1,0 0 1-1,0 0 23 0,0 0 8 2,0 11-10-2,0 30-6-1,0 15-11 3,0-5-2-2,9 0-1 1,-7-12-3-1,1-7 0 0,0-12-4 2,1-11-20-2,-4-3-31-1,5-6-30 3,8 0-25-1,7 0-55-1,5-22-63 2,-13 4-53-2,-8 6-161 11</inkml:trace>
    </iact:actionData>
  </iact:action>
  <iact:action type="add" startTime="23313">
    <iact:property name="dataType"/>
    <iact:actionData xml:id="d9">
      <inkml:trace xmlns:inkml="http://www.w3.org/2003/InkML" xml:id="stk9" contextRef="#ctx0" brushRef="#br0">19501 11615 10 0,'0'0'431'6,"0"0"-245"-3,0 0-5 6,0 0-64-1,0 0-22-1,0 0-19 0,42 35-17 0,-42-35-28 2,0 0-16-2,0 0-6-1,3 0-3 3,-3 0-3-2,0 0 14 1,0 0 21-1,4 0 10 0,-4 0 3 2,0 0-10-2,3 3-4-1,-3 8-18 3,2 14-13-2,2 23-5 1,4 16-1-2,-1 17 1 2,7 3-1 3,-5-12 0-4,3-22 0 0,-5-24 1 0,-1-24-1 2,-3-2 0-3,-3-14-2 0,0-41-1 3,0-26 3-1,0-11 3-1,0 1-3-1,0 5 0 2,-12 4 1 0,-4 13-1 1,4 5 0-3,-5 11 0 2,8 4 0-1,0 2 0 1,-1 4 0-2,4 6 0 2,-2 11 1 1,5 5-1-1,2 10 0-2,1 5 0 1,0-1 0 2,0 2 3 0,0-3-2 1,0-2 2-4,0-3-2-1,0-2 1 3,0-5-1-2,0 2-1 2,4 0 1 1,8 5-1-2,0 4 1-2,5 5 4 3,1 4 6 1,9 0 1 0,4 0-2-4,5 36-4 2,1 5-3 1,1 7-3 0,-14 5 1-1,-2-4 1 2,-6-3 2 1,-8-5 0-4,-8-6 5 3,0-4 1-5,0-6-6 3,0-7-2 2,-21 0-2-2,-7-6-1 0,-5-3-1 0,-5-2-2 2,1-5-11-3,-14 3-43 2,2-2-83-1,28-3-47 2,1 0-295 0</inkml:trace>
    </iact:actionData>
  </iact:action>
  <iact:action type="add" startTime="26124">
    <iact:property name="dataType"/>
    <iact:actionData xml:id="d10">
      <inkml:trace xmlns:inkml="http://www.w3.org/2003/InkML" xml:id="stk10" contextRef="#ctx0" brushRef="#br0">10913 13501 587 0,'0'0'191'6,"0"0"-123"1,0 0 46-2,0 0-61 4,0 0-7-2,0 0-4 1,0 0-20-2,26-102 8 2,-17 82-12 0,-2 3 2 1,-2 4 15-3,7 2-3 1,-1 2-2 2,3 0 3-2,4 2 9-1,9-3-12 4,3 2-4-4,0-2-3 2,6 5-1-2,2-4 1 3,4 3 1-2,2-2-1 3,-2 2 6-3,-1 0-4 0,4 3 0 1,0 1-6 1,6-5 4-4,-2 3-3 3,2-6-5 0,2 2 2 0,-4-5 3-1,6 2 0 0,1 2-3 2,-1 4 4-2,3-2 0 0,-4 2-1 1,1 2-5-1,2-3-2 1,2-3-3-2,6 1-5 2,-3-7-4 2,-4 2 4-2,0-2 3-4,-4 4 2 10,0 4 1-10,9-6 0 2,-2 6 0 2,-1 1-5-3,9-6 3 3,3 4-3 0,1 3 2 0,6-2-1 0,5 1 2-1,7 1 1 1,-1 1-2-3,4 4 3 2,-1 0-3 2,1 0 2 1,2 0-5-4,-2 0 4 4,6 0-1-3,-4 0-1 0,1 0-7-3,-3 0 0 4,2 0 0 0,1 0 0 2,-1 4 0 4,1-4 0-13,2 0 0 5,-12 0 0 2,-8 0 0-2,-6 0 0 1,3-10 0 2,-10-4 0-2,9-3 0-1,6-1 0 3,1 4 0-1,0 3 0 7,2-2 0-13,-2 2 0 8,1 5 0-7,-3 1 0 5,6-1 0-3,-12 2 0 3,-2 3 0 1,-10-4 0-2,-7 5 0-1,-7 0 0 4,-6 0 0-2,-1 0 0-1,0 0 0-1,-8 0 0 1,7 0 0 3,-2 0 0-4,-1 0 0 1,-4 0 0 0,-3 0 0 2,-5 0 0-2,2-5 0-1,0-1 0 3,-3-9 0-2,4-7 0 3,2-9 0-6,-4-14 0 5,-1-15 0-2,-5-13 0 2,-7-14 0-3,-3-4 0 2,-10 4-9-1,0 12-5 1,0 17 2-1,0 23 3 0,0 15 3 2,0 15 5 0,0 5 1-3,0 0 1 3,0 0 1-3,0 0 2 2,0 20 5-3,0 23-2 4,0 9-5 1,0 1-1-3,0-10 0-2,2 1 0 3,11-4 1 0,7 1 1 0,4-6 0-2,4-1 1 2,7-4 1 0,7-7 1-1,5-3-6 1,22 1 0-1,7-1 0 1,10-5 0 0,8 3 0-2,-1-5 0 2,1 2 0 0,-4-1 0-1,-7-3 0-1,1 4 0 3,3-4 0-2,0-1 0 3,7-2 0-6,-1-3 0 4,1-2 0 3,-2-3 0-4,7 0 0 5,-8 0 0-10,10 0 0 6,-3 0 0-2,3 5 0 2,-7 2 0-1,3 2 0 7,2 2 0-9,-8 0 0 0,-4-9 0 1,-1 0 0 1,1-2 0 1,-9 0 0-2,4 0 0 3,-6 0 0-1,-1 0 0 0,-4 0 0-3,-3 0 0 3,4 0 0 1,-2 0 0 0,-4 3 0-1,2 0 0 1,-6 0 0-4,-5-1 0 1,-1 3 0 0,2-4 0 2,3 6 0 1,5 1 0-1,0 4 0-3,6-4 0 4,-2 4 0 0,2-6 0 0,-1-3 0-3,6-3 0 2,-4 0 0-3,-4 0 0 4,-5 0 0-4,-10 0 0 3,-3 0 0 1,-6 0 0 0,-3-3 0-2,-2 0 0-1,-1 3 0 2,1 0 0-1,-4 0 0 1,1 0 0-2,-5 0 0 5,2 0 0-5,2 0 0-1,0 0 0 3,1 0 0 0,-7 0-3 1,3 0 3-4,-1 0 0 5,4 0 0-1,-4 3-4-2,0 2 2-2,2 2-1 3,-10-2 3 2,2-1-1-5,1-2 1 2,-7-2 0 1,7 0 0 0,-6 3-4-1,-6 1 0 1,2-3 3-3,-4 6 1 5,4-2 0-3,-5 0 1-1,1 2 1 3,-5-1-1-2,2-1-1 1,-4 10 0-2,7 3-1 2,-5 8 1 1,1 2 0 0,0-1 0-4,-6-1 0 2,0-5 0 1,1-1 1 0,2 0-2-2,-3 0 1 2,5 0-3 1,-7-2-12-1,4 3-15-1,2-11-31 0,-7 3-47 0,0-2-35 1,0-5-40-2,0-6-51 4,0 0-195-4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07T07:03:55.1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098">
    <iact:property name="dataType"/>
    <iact:actionData xml:id="d0">
      <inkml:trace xmlns:inkml="http://www.w3.org/2003/InkML" xml:id="stk0" contextRef="#ctx0" brushRef="#br0">8374 17563 707 0,'0'0'158'4,"0"0"-11"4,170-37-18 0,-83 28-28-2,18-3 5 2,25-8-3 0,19 1-34 0,29-1 8-2,23 7-8 2,11 4-6 0,26 0-20 0,16 2 10 0,20 0-14-1,16 1-2 1,3 6-11 0,-7 0 1-2,-16 0-1 4,-8 0-3-4,-27-2-1 3,-27 2 0-4,-35 0-22 8,-35 0 0-6,-27 0 0 0,-29 0 0 0,-27 0 0-3,-26 0 0 4,-17 0 0-3,-8 0 0 3,-4 0 0 0,0 0 0 0,-73 0 0 1,-65 0 0-3,-82 5 0 4,-58 1 0-2,-49-6 0 0,-25 0 0-2,-1 0 0 0,27 0 0 1,27 0 0 3,37 0 0-5,23 0 0 4,15 0 0-1,7 0 0-1,10 4 0-1,17 16 0 2,17 2 0 0,14 2 0 0,25 1 0-2,23 2 0 2,32-7 0 0,27-3 0-3,28-8 0 6,10 3 0-3,14-12 0-2,0 0 0 3,45 0 0-4,64 0 0 4,57 0 0-2,45 0 0 1,46-8 0-3,25 0 0 4,15 3 0-1,7 5 0 2,-14 0 0-5,-12 0 0 3,-16 0 0 0,-27 0 0-2,-16 9 0 1,-21 8 0 3,-22-2 0-4,-17-3 0 2,-21-7 0-3,-38-1 0 6,-28-4 0-5,-34 0 0 2,-23 0 0-3,-7 0 0 4,-8 0 0-2,0 0 0 2,-26 0 0-3,-113 2 0 5,-95-2 0-4,-112 0 0 3,-44-31 0-6,-10-15 0 2,25 8 0 3,55 14 0-5,37 15 0 4,39 9 0 2,26 0 0-3,34 20 0 1,27 13 0-2,45-7 0 2,34 0 0 0,33-14 0 1,30 2 0-4,15-3 0 9,56 2 0-9,71 3 0 4,94 2 0-6,65-6 0 3,77-12 0 3,52 0 0-1,-4-6 0-1,-24-21 0 0,-56-4 0 1,-59 7 0 0,-46 10 0-2,-36 2 0 2,-32 4 0 0,-31 2 0-3,-37-3 0 4,-32 7 0-1,-29-2 0-1,-19 4 0 1,-10 0 0-2,-30 0 0 4,-127 0 0-3,-118 0 0 3,-129 0 0-4,-62 0 0 4,-10-20 0-3,53-12 0-3,74 13 0 2,70 12 0 6,65 7 0-5,49 0 0-1,53 15 0-1,51 3 0 3,37 3 0 1,24-2 0-1,58 1 0-3,45 12-233 4,-29-27-207-1,-9 5-799 0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07T07:08:56.1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386">
    <iact:property name="dataType"/>
    <iact:actionData xml:id="d0">
      <inkml:trace xmlns:inkml="http://www.w3.org/2003/InkML" xml:id="stk0" contextRef="#ctx0" brushRef="#br0">1466 6748 420 0,'0'0'177'4,"0"0"-41"4,0 0 16-2,0 0-28 2,0 0-25 0,0 0 1-1,0 0 8 1,-38 14 14-1,59-14-27 1,37 0-24-1,37 0-33 0,26 0 8 1,24 0-8 0,15 0-3 0,-3 0-4-2,-15 0 3 4,-13 0-9 13,-20 0 6-22,-19 0-9-1,-25 0 5 5,-20-1-9 4,-22 1-2-2,-14 0-6-2,-9 0-6 4,0 0 3-2,-2 0-4 1,-70 0 5 0,-41 0 2 1,-34 8-4-2,-17 6 1 2,-7 7 1-5,-11-5-2 6,13 2-3-3,18 0-3 1,29-4-2-2,36-5 1 2,30-4-2 0,26-5 3 0,21 0-1-1,9 0 0-1,0 0 2 2,9 0 0 0,77 0 0-2,51-16 3 2,55-7-1 2,11-4 0-2,-7 6-3 2,-22 3-8-6,-31 13 7 1,-31 3 1 2,-21 2 0 1,-31 0 3 0,-25 0-3 0,-17 0 3-3,-18 0-3 3,0 0 1 1,0 0-1-1,-59 0-1 0,-38 7 1 0,-29 6 2-2,-4-5 0 3,6-1 2 1,14-2-4 0,23-2 0-7,20 0 0 4,20-1 0 1,26 3 0-3,18-5 0 3,3 0 0 0,14 0 0-3,54 0 0 4,40 0 0 0,16 11 0-2,-7 3 0 2,-20-1 0-4,-28 3 0 4,-32-7 0 5,-22-3 0-11,-9-1 0 4,-6 5 0-1,-28 3-13 0,-44 5 13 3,-31 0 3-1,-14-8-2 0,-4-3 4-1,10-4-5-1,8 5-6 1,12 1-59 1,24 7-51 2,59-13-104-3,8 4-125 24</inkml:trace>
    </iact:actionData>
  </iact:action>
  <iact:action type="add" startTime="6947">
    <iact:property name="dataType"/>
    <iact:actionData xml:id="d1">
      <inkml:trace xmlns:inkml="http://www.w3.org/2003/InkML" xml:id="stk1" contextRef="#ctx0" brushRef="#br0">19912 2731 517 0,'0'0'136'2,"0"0"16"3,0 0 5 3,0 0-15 0,0 0-16 0,0 0 4-2,0 0-11 3,115-6-40-2,-61 6 0-1,19 0-5 2,16 0-18 0,15 0-8 0,7 6-13 0,6-3-12-1,-10-3 9 0,-17 0-11 2,-27 0 4-3,-24 0-6 5,-17 0-4-5,-17 0-7 1,-5 0-2-1,0 0-6 1,-69 0-4 2,-49 0 4-1,-35 0 20 0,-5-3-14-2,14 2-1 4,20-4-3-4,19 5 2 3,23 0-4-4,25 0 0 4,23 0 0-1,17 0 1-4,17 0 1 5,0 0 2-1,0 0-4 0,35 0 8-2,26 12-8 2,18 14 0 0,-4 3 0 2,-5-5 0-1,-13-4 0 1,-10-3 0-8,-17-7 0 6,-14-5 0-2,-5-3 0 0,-11-2 0 4,0 0 0-3,0 0 0 1,-27 0 0-2,-20 0 0 2,-8 0 0 0,3 0-4 0,2 3-107-2,17 27-93 2,23-13-124 0,7 10-383-2</inkml:trace>
    </iact:actionData>
  </iact:action>
  <iact:action type="add" startTime="7805">
    <iact:property name="dataType"/>
    <iact:actionData xml:id="d2">
      <inkml:trace xmlns:inkml="http://www.w3.org/2003/InkML" xml:id="stk2" contextRef="#ctx0" brushRef="#br0">19917 5014 783 0,'0'0'153'5,"0"0"14"1,0 0-35 2,0 0-15 0,0 0 5 0,0 0-61-1,0 0-8 0,227 5 12 1,-119-5-15 0,16 0-14 0,3-2 8-2,-3-16-4 4,-19 3-5-2,-21 5-5-1,-31 2-4 1,-29 3-7-1,-13 5-10 0,-11 0-2-2,-39 0-7 4,-70 0 0-2,-39 10 2 1,-23 16 8 3,10-4-4-5,29 2-2 1,21-4 1 3,26-2-5-5,36-10 3 2,20-1-3 1,20-7 2 0,9 0-2-2,24 0 0 0,44-10-2 4,23-15 0-3,5 1 2-1,-13 10-2 5,-17 8 0-2,-18 6-18 0,-23 0-41-6,-19 0-74 3,-6 0-83 1,0 0-134 3</inkml:trace>
    </iact:actionData>
  </iact:action>
  <iact:action type="add" startTime="9267">
    <iact:property name="dataType"/>
    <iact:actionData xml:id="d3">
      <inkml:trace xmlns:inkml="http://www.w3.org/2003/InkML" xml:id="stk3" contextRef="#ctx0" brushRef="#br0">23434 7956 663 0,'0'0'144'5,"0"0"-12"3,0 0-13-2,0 0-35 2,0 0 1 0,0 0 22 1,0 0 10-4,184 2-27 4,-78-4-5-2,19-7-6 1,6 3-8-2,-2 3-9 2,-17 3-15 0,-18 0 7 0,-25 0-22-1,-29 0-3 0,-14 0-7 1,-16 0-6 0,-10 0-7-2,0 0-9 2,-7 3-5 0,-54 4 5 0,-31 8-2-2,-32 3 2 3,-9-3-2-2,4-4 2 5,13 4 0-8,19-5-1 2,20 5-1 2,29-2-2 1,21-8 0-3,20-3 1 1,7 2 3 1,0-2-1 0,54 8-12-1,33-2 12 0,20 7 1 1,1-5 1 1,-11 3 1-4,-19-5 1 4,-26 2 7-1,-20-2-5 0,-19-1 3-2,-13-5-3 3,0 3-5-3,-3-1-1 4,-55 2 1-4,-26-3 1 1,-13-2 0 1,6 3 2 0,16-2-3-2,14 4 0 1,23-1 0 3,22-5 0-3,14 0 0 0,2 0 0-1,0 0 0 2,24 0 0 1,42 0 0-3,7 0 0 2,1 0 0 0,-13 0-22 0,-15 5-25-3,-13 11-48 5,-15 2-85-4,-18-11-70 2,0-2-135-1</inkml:trace>
    </iact:actionData>
  </iact:action>
  <iact:action type="add" startTime="10310">
    <iact:property name="dataType"/>
    <iact:actionData xml:id="d4">
      <inkml:trace xmlns:inkml="http://www.w3.org/2003/InkML" xml:id="stk4" contextRef="#ctx0" brushRef="#br0">27944 7969 719 0,'0'0'174'5,"0"0"-6"2,0 0-43 2,0 0-15-4,0 0-4 3,173-31-22 0,-86 31-18 1,17 0-2-4,12 0-6 3,-4 0-9 0,-4 0 2 0,-8 0-6-2,-9 0-2 2,-21 0-12 0,-13 5-12 0,-29 0-3-1,-17-2-6 0,-11 4-4 1,0-4-6 0,-39-1-1-2,-57 4 1 2,-38 1 2 0,-28-2-2 2,2 7 0-5,15-1 1 5,25 4 0-3,34 2-1 2,27-3 0-4,31-4 2 7,12-5-2-6,16-5 1 0,0 2 1 1,20 4 12 0,55 1 0 1,22 4-14 0,4-3 1-3,-6 4-1 3,-24-3 0 1,-20 0 2-3,-28-4 1 1,-15 2 0 0,-8-4 12 1,0 2-9 0,0 8-6-1,-28-2 0 2,-17-1 4-2,-9 0-3 2,9-8-1-1,11 3-2-3,1-5-12 4,9 0-51-3,3 0-73 3,4 7-80-3,17-4-110 2,0 8-672-1</inkml:trace>
    </iact:actionData>
  </iact:action>
  <iact:action type="add" startTime="13298">
    <iact:property name="dataType"/>
    <iact:actionData xml:id="d5">
      <inkml:trace xmlns:inkml="http://www.w3.org/2003/InkML" xml:id="stk5" contextRef="#ctx0" brushRef="#br0">1527 16499 263 0,'0'0'189'6,"0"0"-16"0,0 0 19 2,0 0 1 0,0 0-24 0,0 0-13-2,39-8-39 2,44 1-42 0,34-3 20 1,34-11-24-4,27-5-10 4,18 2-16-2,4 2 1 2,-11 4 0-4,-19 3-8 3,-42 4-16 3,-34 0 9-5,-43 4-13 1,-26 1-1 0,-22 6-13 1,-3-3 1-1,-42-2-5 1,-71 5-5 0,-64-8 5 1,-37 8 3-2,3 0 1-1,15 0-4 2,35 0 6-1,32 0-3 2,26 8 0-3,37 0-1 3,27-2-1-2,20 3 3 3,17-6-4-8,2-3 0 6,39 0 0 2,51 0 0-5,39 0 0 6,1-12 0-4,-12 9 0 1,-18 3 0 0,-25 0 0-4,-30 0 0 4,-20 0 0 1,-19 0 0 0,-6 0 0-5,0 15 0 4,-46 8 0 0,-26 6 0 0,-16 0 0-2,1 0 0 3,2-9 0-2,22-2 0 2,18-6 0-4,20-9 0 2,13-1 0 2,12-2 0-1,0 0 0-2,33 0 0 3,46 0 0-1,18 0 0 1,17 0 0-4,-14 0 0 5,-24 0 0-5,-23 0 0 1,-29 0 0 1,-22 0 0 2,-2 0 0 0,-13 0 0 0,-56 0 0-2,-25 0 0 0,-20 0 0-1,4 0 0 5,9 0 0-9,12 9 0 7,17-3 0 1,24 2-47-5,17 5-57 3,28 0-86 0,3-8-97 0,3 8-289-3</inkml:trace>
    </iact:actionData>
  </iact:action>
  <iact:action type="add" startTime="15549">
    <iact:property name="dataType"/>
    <iact:actionData xml:id="d6">
      <inkml:trace xmlns:inkml="http://www.w3.org/2003/InkML" xml:id="stk6" contextRef="#ctx0" brushRef="#br0">20762 13837 541 0,'0'0'178'5,"0"0"45"1,0 0-45 2,0 0-31 0,0 0-8-2,0 0-15 2,206-68-19 1,-70 46-18-2,39-4-23 0,17 0-9 0,-5 5-5 3,-20 7-2-4,-28 6 2 0,-33 1-8 2,-23 7-26 0,-30 0-16 1,-27 0 0-4,-14 0 0 4,-12 0 0-2,0 0 0 2,-70 0 0-4,-50-3 0 3,-54-5 0 0,-29-1 0 3,0 0 0-5,10 9 0 1,22 0 0 0,29 0 0 1,33 0 0 0,36 11 0-2,28-1 0 2,28-8 0-1,17-2 0 0,0 6 0 1,53 3 0 0,60 6 0 0,56 1 0-2,24-1 0 2,0 1 0 0,-24-9 0 0,-40 6 0-2,-42-6 0 2,-34-1 0 0,-27-1 0 0,-16-1 0-2,-10-1 0 2,0 5 0 0,-71 10 0 0,-45 6 0-1,-32-4 0 0,-7-3 0 2,13-6 0-2,25 1 0-1,35-3 0 2,32-3 0 0,29-3 0 0,18-3 0-2,3 0 0 2,45 0 0 1,56 0 0-2,26-3 0 4,4-6 0-7,-17 1 0 4,-32 5 0-1,-35 0 0 0,-24 3 0-1,-17 0 0 3,-6 0 0 0,0 0 0 1,-58 0 0-6,-29 0 0 4,-16 0 0-1,0 0 0-2,9 0-3 4,16 6-91-1,15 9-67 3,53-10-101-7,8 7-131 5</inkml:trace>
    </iact:actionData>
  </iact:action>
  <iact:action type="add" startTime="17297">
    <iact:property name="dataType"/>
    <iact:actionData xml:id="d7">
      <inkml:trace xmlns:inkml="http://www.w3.org/2003/InkML" xml:id="stk7" contextRef="#ctx0" brushRef="#br0">28178 17975 728 0,'0'0'218'6,"0"0"-52"1,166-4-15 1,-143 4-27-1,-11 0-37 0,-12 0-24 2,0 0-18-1,-14 0-35-2,-68 0 0 3,-35 4 3-3,-23 5-1 3,-1 6-4-3,1-4-5 1,14 7-1 2,6-4 0-2,20-1-1 0,24 0-1 0,31-5 1 4,26-4-1-4,19-4 0-1,0 0 0 0,32 0 0 3,48 0 11 0,36 0-6-4,29 0 15 3,16 3 10 0,-3 2 17 0,-13 1-9-2,-33 1 7 4,-26-2-9-2,-36-3-6 0,-24 2-13 1,-17-4-7-4,-9 0-5 1,-21 0-5 2,-70 0 0-2,-38 2 7 2,-30-2-4 1,7 0 0-2,8 0-2 1,22 0 1 0,23 4-1-2,29-1 0 2,28 2-1-1,27-5 0 0,15 0-1 0,0 6 1 2,57 1-1-3,43 6 0 4,32 2 1-3,8 3-2 2,2-11 0-5,-13 3 2 4,-19-7 4 0,-21-3 0 0,-29 0-3 0,-26 0 5-2,-21 0-6 2,-13 0 1 0,-3 0-1-2,-73 0 0 2,-41 0 0 1,-40-20 5 0,-9-1-1-2,9 9-2 0,5 6 2-1,28 6-1 3,19 0 0-4,30 0-1 5,38 0-2-4,25 0 0 2,12 0 0-3,0 0 0 5,57 0 9-1,49 0-5-1,36 0 0 3,12 13-4-9,-4-5-2 6,-32 3 0-1,-33 1 2-1,-31-10 0 2,-29-2 0 0,-14 3 1 0,-11-3-1-2,-3 0-2 2,-71 3 2 1,-42 1 6-2,-47 4 2 0,-2-2-1 1,4 3 1-1,29 2-1 1,30-4-1-2,34 1-1 2,26-3-5 0,25 1 0 0,17-6 0-3,0 0 0 4,48 7-9-1,33-2-8 0,25 10-48-2,-3 3-51 2,-8-5-83 0,-69-6-98 1,-17-7-177-4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05T03:03:27.64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act:action type="add" startTime="8402">
    <iact:property name="dataType"/>
    <iact:actionData xml:id="d0">
      <inkml:trace xmlns:inkml="http://www.w3.org/2003/InkML" xml:id="stk0" contextRef="#ctx0" brushRef="#br0">30534 2351 337 0,'0'0'277'3,"0"0"-148"4,0 0 67 1,0 0-67 0,-166-110-33-2,57 110-7 2,-15 0-6 1,-26 0-31-2,-16 14-9-1,-19 24-14 2,-8 14-5 0,-5 15-5 0,11 24-1-2,18 14-7 4,17 17-1-3,23 18 4 0,30 18 8 3,16 20-3-3,21 23 9 0,20 16-3 1,22 10 3-3,20 14-7 3,0-1 1 0,53-1 3-2,46-4-17 2,43-22 22 0,41-21-27 0,35-41-3 0,24-50 0-2,13-55-1 3,6-46-1-2,-8-34 2 1,-21-62 0-2,-24-34-6 3,-20-23 0 0,-16-22 5 0,-15-22-1-3,-19-15-2-1,-25-11 4 3,-32-21-1 2,-43-14 0-6,-38-17 1 6,-5-7 0-3,-77 10-2-2,-33 22 0 4,-23 28 0-1,-20 36 0 0,-11 31 2 0,-8 40 0-3,-14 34 0 3,-1 32 2 0,-7 22-1-2,9 27-1 2,3 0 2 1,-4 27-1-1,1 33 10 0,5 15 0-2,14 13 5 3,20 12 2-1,16 20 7 1,19 28-1-4,19 38 10 2,25 37-8 1,21 23-2-2,25 24 9 2,26 6-7 0,0 2 7 1,62-6-28-2,38-24-5 0,38-20 0 0,46-16 0 2,50-15 0-2,43-32 0-1,27-40 0 2,19-58 0 0,-21-63 0 0,-15-22 0-2,-22-76 0 3,-38-41 0-2,-16-35 0 3,-14-29 0-6,-32-24 0 5,-29-15 0-2,-43-15 0-1,-45-24 0 3,-40-16 0-2,-8-7 0 2,-59 25 0-2,-42 54 0 1,-38 58-63-1,-39 69-38 2,-37 58-79-2,112 48-47-2,0 43-233 3</inkml:trace>
    </iact:actionData>
  </iact:action>
  <iact:action type="add" startTime="11259">
    <iact:property name="dataType"/>
    <iact:actionData xml:id="d1">
      <inkml:trace xmlns:inkml="http://www.w3.org/2003/InkML" xml:id="stk1" contextRef="#ctx0" brushRef="#br1">6604 2488 468 0,'0'0'167'3,"0"0"-11"5,0 0-35 0,0 0-47-1,11-150-2 0,-47 137-21 2,-13 13-3-2,-14 0 32-1,-21 3 0 2,-27 32 1 0,-17 6-17 0,-26 8-22-2,-15 9-16 2,-8 8-6 0,1 14-8 0,2 13 0 0,13 7 2-1,20 17-7 1,20 3 6 0,21 6 3-2,13-5 1 2,15-1-6 0,17 2 6 0,13 5 2 0,21 0 7-2,21 4-6 4,0-5 4-4,37-8 8 1,50-2-4 0,34-5-5 3,24-10-15-2,29-9 0-1,11-8-6 0,13-20 9-1,-1-21-4 3,-1-22-2-4,2-21-3 3,-16-14-2 0,-8-47 4 0,-19-21-3-1,-14-13-2 0,-17-7 3 1,-12-8-4 0,-18 0 1-1,-16-2-3 0,-20-14-1 3,-13-13 3-4,-18-12 0 1,-16-8-3 0,-11 6 3 3,0 13-8-2,0 0-7 0,-29 10 3 0,-11 2 2-4,-16 15 2 5,-15 12 5-4,-24 13 2 4,-15 14 3-2,-19 5-2 2,-14 5-5-1,-6 6 6-1,-6 1-2-1,2 12 2 2,-1 16-3-1,12 23-1 3,14 6 0-4,8 28 1 1,8 48 3 0,6 20 1 0,2 22 9 1,4 22 1 0,9 10 11-2,3 13-1 4,14 7 8-3,16 11 0 3,13 5 9-6,14 0-2 3,20-15 8 2,11-18 3-1,0-14-39-3,21-21-7 3,53-10 0 0,39-13 0 0,59-16 0 0,53-21 0-2,51-25 0 5,32-33 0-4,2-24 0 0,-20-66 0-1,-52-17 0 1,-54 3 0 1,-69 22 0-2,-57 31 0 2,-52 27-95 0,-21 24-168 1,-38 0-254-4</inkml:trace>
    </iact:actionData>
  </iact:action>
  <iact:action type="add" startTime="12587">
    <iact:property name="dataType"/>
    <iact:actionData xml:id="d2">
      <inkml:trace xmlns:inkml="http://www.w3.org/2003/InkML" xml:id="stk2" contextRef="#ctx0" brushRef="#br1">8266 4663 891 0,'0'0'159'6,"0"0"-78"-1,0 0 34 1,-227 20-35 2,114 6-29 0,-11 9-14 0,-6 9-3 0,-6 5-4-2,-1 9 4 3,-7 6 11-2,3 9-8-1,5 11 1 2,8 19 6 0,17 14-12 0,17 14-13-2,16 19 10 5,18 16 2-5,12 13 2 4,15 4 5-4,15 0-13 5,18-7-4-6,0-3 3 2,62-4-8-2,44-4-2 4,47-15-3 1,29-12-3 2,33-19-2-12,22-19-6 7,6-29-4 3,10-36 3-3,4-32 1-2,-11-3 1 3,-14-71 3 2,-32-29-4-2,-27-27 1-1,-29-31 2-1,-33-18-3 1,-28-12 0 2,-27-13-2-4,-29-1 1 3,-27-4-1 0,0 0 1 1,-27 5 0-4,-36 13 0 3,-16 22-6 0,-5 24 5 1,-3 27 0-1,5 21-1-1,-8 25 2-1,-10 18 1 3,-14 9-3-3,-10 17 1 1,-12 8 2 1,-10 16 1 1,0 1 0-4,4 0 1 3,5 0-2 2,4 0 0-3,9-6-2-2,8 6 2 3,12 0 0 0,3 0 1 0,-2 40 2 1,0 36 0-3,6 36 0 3,7 31 3-2,8 22 1 2,19 21 0-4,8 17 6 6,16 3 4-5,12 0 9 0,16 0-26 1,11-5 0 1,0-5 0 0,45 0 0-2,39-25 0 3,28-14 0-2,38-20 0 2,35-18 0-4,41-26 0 4,42-35 0-2,34-47 0 2,18-31 0-2,-15-90 0-1,-33-46 0 3,-62-21 0-1,-56 9 0-2,-59 14 0 2,-50 20 0 1,-45 9 0-3,-10 10-91 1,-59 89-211 0,3 6-176 1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07T07:18:36.1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539">
    <iact:property name="dataType"/>
    <iact:actionData xml:id="d0">
      <inkml:trace xmlns:inkml="http://www.w3.org/2003/InkML" xml:id="stk0" contextRef="#ctx0" brushRef="#br0">9148 1322 493 0,'0'0'17'5,"0"0"8"4,0 0 73-3,0 0-20 2,0 0 10 0,0 0 23 0,0 0-14-2,0 3-8 2,0-3-15 0,0 0-15 0,0 0-13-2,0 0-1 2,0 0 1 0,9-12-19 0,15-10 12-2,2 2-10 2,7-8 6 0,4 3-1 0,2-4 2-2,4-1-1 4,1 2-7-4,4 2-1 8,2-1 1-14,0 4 6 9,5-3-11-1,2 3-1-1,-5-7-5 0,7 4-2 1,-1-2-1 0,0-2-2 0,5 2 2-2,0 2-3 2,6 1 6-1,-4-3-4 2,3 5 3-3,4 5-2 2,-1 2 0 0,3 1-2 0,3 0-3-3,1 3 1 5,4 1-2-3,2 9 1 3,4-1-5-6,2-2 9 5,7 5-8-2,1 0 3 1,2 0-3-2,3 0 1 2,0 0 0 0,2 0-1 0,7 0 2-1,-1 0-3 5,5 8 6-3,0 5-4-6,8-3-6 3,-8-2 0 1,-8 6 0 1,0-4 0 0,-4 4 0-3,9 4 0 4,-6-1 0-1,4 3 0 2,-6 1 0-6,-2-1 0 11,0-3 0-12,-7 4 0 3,-10-5 0 3,-6 2 0-5,-10-4 0 5,0 1 0 6,-7-4 0-13,-2-1 0 7,4 1 0-3,-1 1 0 0,2-1 0-1,-8 1 0 4,-8 1 0 1,0-6 0-2,-12 2 0-3,-2 0 0 2,-5-1 0 1,-4-3 0 1,-9-1 0-4,-5 0 0 2,-2-4 0 1,-7 2 0 0,1-2 0-2,-5 0 0 2,0 0 0 0,0 3 0 0,0-3 0-1,0 0 0 0,0 0 0 2,0 0 0-2,0 0 0-1,0 0 0 2,0 0 0 0,0 0 0 0,0 0 0-2,-20-3 0 2,-24-29 0 1,-22-9 0 2,-3 2 0-8,-13-9 0 5,-5 7 0 0,-3-2 0 1,0 2 0-1,4 3 0-1,6 5 0-1,10 0 0 1,6 4 0 0,12 9 0 0,14 3 0 1,7 4 0 0,10 5 0-2,10 6 0 1,5-2 0 2,6 4 0-1,0 0 0-2,0 0 0 2,0 0 0-1,0 0 0 2,0 0 0-3,0 0 0 1,0 0 0 2,0 0 0-1,33 0 0-2,21 0 0 2,21 17 0 0,7 13 0 0,5 11 0-1,4 2 0 0,12 11 0 1,6-1 0 0,-4-5 0-2,-3-6 0 2,-15 0 0 0,-4-9 0 0,-17 2 0-2,0-3 0 3,-12-2 0-2,-8-5 0 2,-13-1 0-4,-12-4 0 2,-6-5 0 2,-6-7 0-1,-9-5 0-3,0-3 0 3,0 0 0 0,0 3 0 1,0 8 0-2,-28 7 0 0,-29 5 0 1,-18 3 0 0,-9 0 0-2,-7-4 0 2,-18 3 0 0,-6 1 0 0,-5-6 0-2,0 0 0 3,5-5 0-2,12-4 0 3,3-5 0-6,16-3 0 4,9-3 0 0,12 0 0 2,14 0 0-4,13 0 0 1,21 0 0 0,8 0 0 1,7 0 0-1,0 0 0 0,0 0 0 1,0 0 0 0,9 0-80-2,37 0-153 3,-18 0-91-1,-4 0-62 2</inkml:trace>
    </iact:actionData>
  </iact:action>
  <iact:action type="add" startTime="6833">
    <iact:property name="dataType"/>
    <iact:actionData xml:id="d1">
      <inkml:trace xmlns:inkml="http://www.w3.org/2003/InkML" xml:id="stk1" contextRef="#ctx0" brushRef="#br0">5344 9743 495 0,'0'0'159'3,"0"0"-19"6,0 0-5-1,0 0-30-2,166 0-31 2,-108 8-16 0,21-3 12-2,24 3 0 4,36-1 6-4,35-4-9 4,35-3-14-4,34 0-13 0,8-5-6 2,-6-16 5 5,-16 6-5-11,-20 3-2 5,-19 7-12 4,-6 1 10-3,-12 2-5 2,-13-1-11-7,-17 3-1 5,-22-2 4-1,-17-5-1 1,-28 1-2-2,-28-2-1 2,-20 4-5-1,-19 1 3 2,-8 3 0-2,0 0-2 1,-38 0 3 1,-56 10-6-6,-48 15 5 5,-46 5-8 1,-16-8 3-1,-13-4-4 0,-1-11 5-3,1-5-4 4,-3-2 6-1,-7 0 2 0,7 0-2-2,5-2-9 4,19-11 0-3,13 6-1 3,23-4-2-5,26 4 1 1,31 4 2 2,31 3-1 0,28 0 2-1,19 0-1 2,22 0 4-1,3 0 1 0,0 0 2-1,36 0 2-2,64 0 3 2,57 13-12 2,42 8 4-2,19-1-4 2,23 0 3-3,1-2 3 2,-7-6-2-3,-18-4-4 5,-27-5 3-3,-24-3 15 3,-28 0-1-2,-26 0-17-3,-25 0 0 1,-34-3 0 3,-21 1 0-4,-19-1 0 3,-13 3 0 1,0 0 0-2,0 0 0-1,-16 0 0 3,-47 0-18 0,-16 3-40-4,-11 8-75 3,-10-5-77 1,59-6-77-2,13 0-148 1</inkml:trace>
    </iact:actionData>
  </iact:action>
  <iact:action type="add" startTime="8150">
    <iact:property name="dataType"/>
    <iact:actionData xml:id="d2">
      <inkml:trace xmlns:inkml="http://www.w3.org/2003/InkML" xml:id="stk2" contextRef="#ctx0" brushRef="#br0">19508 10011 286 0,'0'0'155'6,"0"0"-4"3,0 0 32-2,0 0-32 0,0 0-20 2,0 0-25-2,0 0-20 0,132 0-3 0,-60 0-19 1,16 0 6 0,27 0-26 0,17 0-12-1,17 0 2 0,26 0 4 2,20-9-16-4,16-5 3 7,9-4-5-7,1 5 6 4,3-5 3-4,-10 6 1 3,-9 3-14 1,-5-3-3-2,-17 7 1 2,-14 2-5-4,-14 3 1 5,-23-4-5-4,-20 4 6 4,-18-1 0-6,-14-6-4 9,-15 1-4-8,-17-1 0 4,-19-3-2-1,-13 5 0-6,-7 2 0 7,-6 3 0-4,-3-7-1 3,-25-1 1 0,-58-5 5 3,-44 3-1-4,-33 2 1-1,-37-1-3 1,-35 0 5 1,-33 0-4-1,-22 1-4 0,-9 3 5 2,3 0 0-2,12 5 9 1,33 0-8 0,28 0 12 1,16 0-6-2,26 0-5-2,9 0-3 2,20 12-4 1,20 8-2 1,26 1-2-4,28-6-1 12,24-4 2-16,23-6 0 6,19-1 6 2,9-1-6-5,0 2 3 3,63 4-1 2,50 6 2-2,52-1 1-1,38-6-1 5,29 4-1-6,24-6-5 2,6-3 1 3,4-3 3-1,-6 0 1 0,-9 0-1-1,-25 0 2-4,-24 0 1 2,-36 0 3 2,-25 0-1 0,-26 0 4-2,-23 0-6 2,-21 0-1-1,-25 0 0 1,-20 0-2-1,-16 0-1 0,-10 0-9 1,0 0-27-1,0 0-51 0,-40 0-39 3,-35 0 11-3,-33 0-30 3,50 0-110 2,7 0-166-10</inkml:trace>
    </iact:actionData>
  </iact:action>
  <iact:action type="add" startTime="14151">
    <iact:property name="dataType"/>
    <iact:actionData xml:id="d3">
      <inkml:trace xmlns:inkml="http://www.w3.org/2003/InkML" xml:id="stk3" contextRef="#ctx0" brushRef="#br0">10188 11044 391 0,'0'0'251'4,"0"0"-140"4,0 0 38-2,0 0-18 2,0 0-40 0,0 0-17 0,0 0-7-2,0 0-11 2,25-20 15 0,-7 13 0 1,12-1-18-4,5-1-10 3,6 0-2 0,15-3 5 0,5-4-13-2,9 0 5 2,10-4-6 0,2-2-2 2,5 4 0-6,5-6-1 4,0 4-2 4,2 6-5-7,0 0 0 4,6-1-15-2,-4 4 16-1,-2-4-12 2,-1 0 1 0,1 1-2 0,9 5 5-3,1-2-3 5,-3 2-2-5,2-6 3 2,-7 2-12 2,-6 0 7-1,-6 1-1-2,-2 4-1 2,2-4-3 0,7 4-3 0,3-5 0-1,9 3 0 0,2 2 0 1,1 1 0-1,-1 1 0 1,1 3 0 0,0 3 0 0,5 0 0 0,-3 0 0-3,8 0 0 3,-1 3 0 0,7 15 0 1,-3 2 0-5,-2 1 0 6,-1 7 0-3,7 0 0 1,3 11 0-2,1-5 0 1,-9-2 0 2,-3 0 0-2,-10-8 0 1,-5-2 0-1,-3 0 0 0,-4-8 0 3,0 3 0-4,4-6 0 1,3 4 0 2,-3 6 0-2,-1-1 0-1,-5 3 0 4,-8 4 0-4,2 2 0 4,-4 2 0-6,-5-3 0 13,-4 5 0-16,-8-7 0 6,-7-2 0 0,-6-6 0-1,-9-2 0 2,-11-1 0 2,-1-7 0-5,-5-1 0 1,-5 0 0 2,-2-3 0 1,-5 3 0-2,-5-5 0-1,-4-2 0 2,-4 0 0 0,0 0 0-2,0 0 0 3,0 0 0-2,0 0 0 3,0 0 0-6,0 0 0 4,0 0 0 0,-42-24 0 0,-18-13 0-2,-13-13 0 2,-9 4 0 1,-2-6 0 2,2-4 0-4,-3-2 0-2,1 0 0 1,9 1 0 5,8 8 0-5,8 7 0 1,15 9 0-1,9 8 0 3,8 8 0-3,14 8 0 2,10 7 0-1,3 2 0 2,0 0 0-4,0 0 0 3,0 0 0 0,0 0 0 0,0 0 0-2,0 0 0 2,0 0 0 0,22 0 0 0,28 22 0 0,17 22 0-1,11-4 0 0,5 4 0 4,6 1 0-6,-3-6 0 6,1 3 0-4,-9-3 0-3,-11-4 0 2,-5-4 0 4,-18 0 0-4,-9-14 0 4,-14-2 0-6,-14-11 0 4,-4 3 0 2,-3-7 0-3,0 3 0 2,0-3 0-3,0 7 0 2,-18 9 0-2,-19 5 0 2,-18 1 0-1,-14-2 0 3,-6-4 0-2,-12-6 0-3,-13 2 0 2,-3-6 0 0,3 1 0 5,8-5 0-9,7 1 0 6,9-3 0-2,0 2 0-1,14-2 0 4,13 0 0-2,9 0 0-2,17 0 0 2,16 0 0-3,2 0 0 3,5 0 0 0,0 0 0 0,0 0 0-2,0 0 0 2,0 0 0 0,0 4 0-2,9 8 0 2,23 3-31 1,2 5-138-1,-13-1-14-2,-21-12-73 1,0 4-79 2</inkml:trace>
    </iact:actionData>
  </iact:action>
  <iact:action type="add" startTime="17805">
    <iact:property name="dataType"/>
    <iact:actionData xml:id="d4">
      <inkml:trace xmlns:inkml="http://www.w3.org/2003/InkML" xml:id="stk4" contextRef="#ctx0" brushRef="#br0">7271 18205 404 0,'0'0'205'5,"0"0"-49"2,0 0 27-2,0 0-43 4,0 0-33-2,0 0 1 2,0 0-3-3,201 0-13 2,-108-13-14 0,32-12 0 0,37-8-11-2,32 5-9 3,22-2-2-2,-4 9-14 1,-22 8-4-3,-32 13 4 6,-35 0-1-4,-26 0-9 2,-24 0-17-3,-28 0-15 1,-19 0 0 1,-19 0 0 0,-7 0 0-3,0 0 0 3,-48 0 0 0,-71 12 0 1,-62 7 0-2,-47-6 0 0,-6-5 0 1,5-1 0 0,25-2 0-2,26 1 0 3,26 0 0-3,23 2 0 4,29-2 0-4,34 0 0 2,20 0 0-1,31-4 0 0,10 4 0-1,5-6 0 2,0 0 0 0,8 7 0 0,55 6 0 1,40 5 0-3,45-3 0 3,23-4 0 5,6-4 0-13,-9-5 0 7,-20 3 0 1,-21 8 0-3,-25-5 0-1,-15 3 0 4,-22-4 0-3,-27-2 0 4,-13-5 0-6,-17 0 0 4,-8 0 0 0,0 5 0 0,-48 2 0-1,-63 1 0 6,-44 5 0-7,-28-11 0-1,17 3 0 1,11 1 0 3,28 1 0-3,23-2 0 3,31-2 0-4,28 0 0 4,18-1 0-2,26-2 0 3,1 13-75-4,42 0-59 3,50 12-126-2,-23-20-39 1,4 3-318-2</inkml:trace>
    </iact:actionData>
  </iact:action>
  <iact:action type="add" startTime="19144">
    <iact:property name="dataType"/>
    <iact:actionData xml:id="d5">
      <inkml:trace xmlns:inkml="http://www.w3.org/2003/InkML" xml:id="stk5" contextRef="#ctx0" brushRef="#br0">21349 18279 672 0,'0'0'149'6,"0"0"-4"3,0 0 22-1,244-28-59-2,-136 20 4 2,16-7-6 0,18 3-30 0,17-9-9-2,1 11-6 2,-3-3-7 0,-15 8-17 0,-21 2 5-2,-10 3-11 2,-11 0-7 0,-13 0-6 0,-25 0-2-2,-18 0-2 2,-23 0-2 0,-14 0 2 0,-7 0-4-2,0 0 3 2,0 0-9 0,-39 0-1 0,-56 0 2-2,-47 0 3 2,-35 0-5 0,-16 0-1 2,-4 0 2-2,10 0-4-2,18 0-1 1,24 0-4 3,24 0 3-5,22 0 1 3,33 0-5-1,24 6 6 1,24-6 3-3,18 2 0 3,9 11 1 1,79 7-4-1,47 5 1-2,56 7 3 2,13-15-3 0,2-2 4 2,-26-2-5-3,-32-6-2 2,-36 6 2-4,-28-8 2 1,-30-2 5 0,-23 0-1 3,-18-3 6-2,-10 0-2 1,-3 0-1-2,0 0-9 3,-44 7-6-1,-55 1 6 3,-33-3 7-5,-22 0-3 3,-7 3 1-3,16-6 2-1,20 9-4 2,25-4-3 1,25-7 0 0,23 5 0 0,27-5 0-1,19 0 0 0,6 0 0 0,0 0 0 1,30 0 0-1,23 0 0 1,10 0-17-1,-6 0-27 2,-23 0-36-1,-13 0-68-2,-16 0-37 2,-5 0-82 7,0 8-136-14</inkml:trace>
    </iact:actionData>
  </iact:action>
</iact:actions>
</file>

<file path=ppt/ink/inkAction2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07T07:19:13.1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346">
    <iact:property name="dataType"/>
    <iact:actionData xml:id="d0">
      <inkml:trace xmlns:inkml="http://www.w3.org/2003/InkML" xml:id="stk0" contextRef="#ctx0" brushRef="#br0">19471 1212 347 0,'0'0'146'3,"0"0"-36"3,0 0 24 3,0 0-28-1,0 0-9-2,0 0-23 2,0 0-21 0,21 8-5 0,-21-8-16-2,-24-2 34 2,-22-18 0 0,-8-6-9 0,-3-7-21-2,-10 1 9 2,-4 0-6 0,-14-4-9 0,1-2-1-2,-5 3-6 4,-1-7 8-3,3 8-11 1,0-1 13-1,1 0-7 0,-1 3-5 0,3-2 3 2,0 2-2-4,5-4-9 4,-2 8 3-1,2-3 8 0,-6 3-8-3,4 5 1 5,3 3-5-3,4 7 6 2,3-3-3-4,4 4-7 4,-3-2 4-1,1 3-9 0,2-7 6-1,-11 5-3-2,-3-5 5 4,-1-2-8-1,-5-1 26-1,5 3-29 0,6 4 0 0,5 5 2 4,-7 0-2-6,-13 3 1 4,0 4 0-3,-5-3 25 1,1 1-25-1,5-1 2 4,-3 1-1-3,0 4-1 3,-4 0 0-6,-3 0 3 4,0 0 15 0,6 0-17 0,7 0 3-2,2 0-4 4,-1 0 6-2,0 0-7-1,-1 0 3-2,0 0 10 4,8 0-11-2,0 0-1 1,-4 0 2-2,-8 0-1 2,0 0-1 2,-12 0 11-1,-5 13-10-5,-3 0 3 4,-2 5-5-1,5-4 0 3,0 0 0-6,-2 2 0 5,-15-2 0-2,9 1 0 9,-2-2 0-14,-7 2 0 6,15 3 0-2,2 2 0-1,12-2 0 4,10 2 0-3,11-1 0 1,12 2 0 2,6 1 0-1,11-2 0-1,1-3 0-1,0 4 0 3,0 0 0-2,-13 9 0 1,-15 3 0-1,-4 0 0 1,-12 3 0-3,3-3 0 6,4 0 0-4,-2 1 0 1,8-2 0-3,3 4 0 3,14-3 0 0,4-5 0 0,13-5 0-1,12-6 0-1,12-6 0 5,8-6 0-4,7-5 0 1,3 0 0 1,0 0 0-3,0-18 0 0,13-17 0-1,13-3 0 5,4-6 0-4,1-6 0 4,1-2 0-4,3-1 0 4,1 0 0-4,3 0 0 1,2 1 0-2,-3-4 0 4,-5 11 0-1,-7 1 0 0,-10 13 0-2,-5 4 0 1,-5 13 0 1,1 2 0 0,-7 9 0-2,0 3 0 2,0 0 0 0,0 0 0 0,-7 20 0-2,-31 29 0 3,-13 15 0-1,2 2 0 1,-12 8 0-4,-5 0 0 5,5 2 0-3,1-5 0 2,6-14 0 0,21-12 0-5,6-14 0 3,14-11 0 0,7-9 0-1,6-7 0 2,0-4 0 0,0 0 0 0,25 0 0-1,29 0 0 0,7 0 0 2,8 0 0-1,3-10 0-2,-5 5 0 3,8 2 0-2,-12-3 0 2,-5 2 0-4,-3-1 0 3,-13 3 0 0,-7-1 0 0,-5-4 0-2,-6 2 0 2,-9-1 0-1,-2 3 0 2,-11 0 0-4,0 3 0 3,-2 0 0 0,0 0 0 0,0 0 0-2,0 9-82 2,-7 40-124 1,-3-20-155-1,2 6-414 0</inkml:trace>
    </iact:actionData>
  </iact:action>
  <iact:action type="add" startTime="8021">
    <iact:property name="dataType"/>
    <iact:actionData xml:id="d1">
      <inkml:trace xmlns:inkml="http://www.w3.org/2003/InkML" xml:id="stk1" contextRef="#ctx0" brushRef="#br0">9881 9156 670 0,'0'0'194'4,"0"0"-61"5,0 0-17-5,177-6-25 4,-91 1-2 0,28 2 1-2,24-1 0 2,32 1-27 0,34 3-1 1,26 0-4-2,17 0 0-1,7 0-8 4,5 0 6-3,-7 0-9-1,1 0-18 2,9 0-13 0,0 0 4 0,1 0-8 1,2 0 4-4,-4 0 0 5,-8 0 1-4,-12-6-6 3,0-14 0-4,-18-3-2 8,-11-5-2-9,-18-7-4 5,-20-4 3-2,-8 5-3-3,-17-1 1 6,-15 6-4-3,-24 3 0 0,-34 5 0 5,-20 4 0-8,-25 8 0 5,-14 4 0-5,-10 3 0 3,-7-2 0 1,0 4 0 0,0-3 0-2,0 3 0 2,-49 0 0 1,-44 0 0-2,-52 9 0 0,-27 10 0 1,-15 2 0 0,-30-1 0 3,-22-2 0-3,-30-1 0-2,-30 1 0 1,-33-4 0-2,-3-8 0 1,-5-6 0 3,20 0 0 2,24 0 0-4,12 0 0 0,16 0 0-2,24 0 0 2,23 0 0 3,22 11 0-5,22 13 0 4,16 2 0-2,22 0 0 0,19 4 0 0,18-5 0 1,14 1 0 0,18-3 0 0,15-3 0-2,23-7 0 2,16-8 0 6,11-2 0-11,5-3 0 6,0 0 0-4,47 0 0 2,21-8 0 1,19-7 0 0,6 3 0 0,7 9 0-2,11 3-43 1,5 0-37 2,6 3-54-2,5 21-82 0,-90-16-76 0,2 4-295 0</inkml:trace>
    </iact:actionData>
  </iact:action>
  <iact:action type="add" startTime="9616">
    <iact:property name="dataType"/>
    <iact:actionData xml:id="d2">
      <inkml:trace xmlns:inkml="http://www.w3.org/2003/InkML" xml:id="stk2" contextRef="#ctx0" brushRef="#br0">24897 9063 681 0,'0'0'114'4,"0"0"53"4,0 0-43 0,203-13-34 0,-107 3-9 0,28-7 12-2,38-7 7 2,40 7-20 0,39 5 19-2,22 12-18 2,19 0-2 2,6 0-16-3,2 12-24 1,-9 5 0-1,-13-6-11 0,-1-7-13 3,0-4-9-4,2 0 0 1,15 0 1 0,-6-9-3 1,-18 1 9-2,-22 5-2 3,-14 3 6-1,-29 0-7-1,-10 0-10 2,-25 0 0-4,-25 0 0 4,-23 0 0-2,-24-4 0 1,-19-10 0-2,-21 4 0 8,-20 3 0-9,-13 4 0 4,-13 3 0-6,-2-4 0 5,0 4 0-1,-27 0 0-2,-49 0 0 4,-53 0 0-1,-38 0 0 0,-44 9 0 0,-30-6 0-2,-27-3 0 2,-22 0 0 0,0 0 0 0,-3-5 0-2,6-15 0 2,8-4 0-1,-8 2 0 1,-3 4 0-1,6 7 0 1,-3 7 0 0,18 4 0 0,28 0 0-1,13 0 0 0,25 0 0 3,19 4 0-4,29 9 0 1,14 7 0 0,29 4 0 1,21-1 0 1,28-1 0-4,21-4 0 4,15-5 0-2,14-8 0 2,8 1 0-4,5-4 0 2,0-2 0 1,0 0 0-1,21 0 0 1,27 0 0 3,18 0-11-4,23-8-31 2,22-4-18-6,10 4-26 5,8 2-46 1,1 4-44-3,-91 2-94 4,-9 0-203-5</inkml:trace>
    </iact:actionData>
  </iact:action>
  <iact:action type="add" startTime="14235">
    <iact:property name="dataType"/>
    <iact:actionData xml:id="d3">
      <inkml:trace xmlns:inkml="http://www.w3.org/2003/InkML" xml:id="stk3" contextRef="#ctx0" brushRef="#br0">22398 11185 369 0,'0'0'116'3,"0"0"-116"5,0 0 106 0,0 0-24 0,0 0-18-2,0 0 5 2,0 0 18 0,-174-57-19 0,131 42-17-2,-5 3 4 2,-7-1 2 0,-1-2-20 0,-8 4 0-2,-3-4 4 3,-6 5-19-2,-13-3 18 1,-6 0 0-2,-6-2-6 4,-2-3 0-4,0-7 7 3,0-1-18-3,-3-2 4 4,-1-2 1-2,4-1-14-1,0-4 10-1,-3-6-7 1,-2 0 6 3,-6-5-2-4,5 3 1-1,-4-1 0 4,12 7 6-1,-11 5-15 0,1 6 5-2,-2 5-8 4,-7 3-1-4,2 4 13 2,1 3-14-2,7 2 3 5,-10-3-5-5,-10 2 6 2,-5-3-9 0,-7 2 9-4,5 2 0 6,0-3-8-3,3 4 6 0,5 2-2 2,5 1-3-1,1 2 2-2,4-1-2 0,1-2-3 2,1 1 1 0,3 0 2 1,4-3-4-4,-4 3 6 4,-3 5-4-2,-5 0 4 3,0 0-5-6,1 0-1 5,8 0 0-2,2 0-1 1,6 3 1-1,-1 3 0 0,-5 3 2 2,-2-1-2-2,-7 2 3 1,2 1-2-1,-6-3 3 1,4 4-4-1,-3 0 4 0,2-4-3 0,2-2 1 1,3 1 1 0,4-7-1-2,2 0 1 4,12 0-1-3,0 0 5 2,5 0-7-5,2 0 5 4,-1 7-6 0,-9 6 6 1,-10 2-4-4,-3 1 1 3,4 4 7 1,-7 6-10-1,6 3 1-1,5 0-1 0,-8 12 5 2,-1 2-4-2,8 5-1-1,3 1 5 2,16-6-2-1,18-2-2 2,6 2-1-3,14-5 0 3,7-12 2-3,19-6 2 4,9-12-4-6,10-1 0 4,-2-2 0 0,4 1 1-1,-3-2-2-1,-3 0 2 5,-2 3-2-3,2-2 3-1,5 0-1-1,-2-1-1 1,-3-4 1 0,6 0-1 1,0 0 0-2,0 0-4 2,0 0 3 0,9 0-2 0,19-11 1-1,10-20 2 2,-1-11 0 0,5-11 0-1,4-5 1 1,8-8-1-5,3-3 0 3,4-13 0 1,-1 1 0 0,-1 0 0-1,-12 11 0 1,-8 17 1-1,-12 19-1-2,-13 15 1 3,-10 12-2 1,-4 7 2-2,0 0-1-1,0 0 0 2,-15 7 2 1,-33 33-2 0,-14 15 2-3,-3 8-2 3,-5 11 1-2,-6 3 0 2,4 7 1-4,3-6-1 3,8 1 0 0,7-10 0 0,3-5 2-1,9-11-2 0,6-7 2 2,11-8-1-2,10-15 4 0,4-8-3-2,11-10 1 3,0-2-3 0,0-3 3-2,35 0-4 3,23 0 1 1,12 0 0-2,10-21 0-1,9-11 2-1,15-7-3 1,12-7 0 2,1-5 0-5,-5 5 0 5,-21 6 0-2,-19 9 0 2,-24 10 0-4,-15 6 0 4,-12 10 0-2,-14 5 0 1,7 0 0-3,8 0 0 4,5 0 0 1,5 16 0-3,2 10-31-1,-9-1-64 1,8 6-70 2,-4-3-54-2,-20-18-85-1,-8-4-255 4</inkml:trace>
    </iact:actionData>
  </iact:action>
  <iact:action type="add" startTime="17855">
    <iact:property name="dataType"/>
    <iact:actionData xml:id="d4">
      <inkml:trace xmlns:inkml="http://www.w3.org/2003/InkML" xml:id="stk4" contextRef="#ctx0" brushRef="#br0">12968 18236 361 0,'0'0'162'5,"0"0"32"3,0 0 7 0,0 0-53 0,0 0-49 0,0 0-8-2,0 0 12 2,118-31 3 0,-28 16-5 0,34 3-10-2,42-2-18 2,30-4-9 0,19 4-6 0,5 3-18-2,-9 4 1 2,-34 7-1 2,-19 0-5-3,-37 0 1 0,-31 12-33 0,-23 0-3 2,-34-6 0-2,-12-4 0 0,-18-2 0-1,-3 0 0 2,-10 13 0 0,-83-8 0-2,-73-2 0 3,-72-3 0-1,-38 0 0 0,-25 0 0 0,8-23 0 0,19 0 0-1,29 8 0 0,38 3 0-1,41 6 0 2,45 4 0 0,44 2 0 0,41 0 0-1,25 0 0 0,11 0 0 1,32 0 0 0,60 0 0 0,62 0 0-1,48 8 0 1,26 4 0 0,-3-4 0-3,-21 4 0 3,-43-4 0 3,-34 4 0-5,-35 6 0-2,-27-10 0 5,-27 5 0-1,-14-8 0-3,-18-3 0 3,-6-2 0 0,0 6 0 0,-47 1 0-2,-42-2 0 3,-37 1 0 1,-10-6 0-3,4 0 0 0,14 0 0-1,18 0 0 2,31 0 0 2,27 0-95-5,38 0-118 2,4 0-96 1,21 7-283 0</inkml:trace>
    </iact:actionData>
  </iact:action>
  <iact:action type="add" startTime="19228">
    <iact:property name="dataType"/>
    <iact:actionData xml:id="d5">
      <inkml:trace xmlns:inkml="http://www.w3.org/2003/InkML" xml:id="stk5" contextRef="#ctx0" brushRef="#br0">28454 18190 473 0,'0'0'185'5,"0"0"2"2,0 0-37 1,0 0-35 0,0 0-21 0,0 0 2-1,0 0-8 0,58 0-13 1,14 0-19 0,25 0 7-2,23 12-8 2,26 2-12 0,26-2-7 0,5 3-6 0,-1-10-10-1,-4-5 12 2,-21 0 2 0,-12 0-12-3,-22 3 7 1,-30-3-13 0,-29 0-3 1,-30 0-3-2,-14 0 9 4,-14 0-9-4,0 3-6 3,-3 5-1-3,-76-1-2 1,-58-2-1 1,-58-5 1 0,-37 0-1-3,-24 0-3 6,-10-12-1-3,-2-14 3-1,14 13 2-3,26 0-2 6,28 8 2-1,39 5 0-2,33 0 1-2,42 0 2 3,30 0-3 0,32 0-2 0,20 5 0 0,4 1-6-2,55 14 6 2,51 0-5 0,60 6 2 1,33-1 0-5,35-5 3 4,5-15 1 1,-10-2 1-3,-27-3 0 4,-50 0 0-3,-41 0 1 3,-39 0-1-3,-38 0 1-3,-22 0-2 3,-7 0 4 22,-5 0-4-28,0 0 5-1,-38 5 3 0,-49 0-6 9,-37 8-2-3,-13-8-3 4,10-2 3-2,19 4 2-2,15-2-2 1,32 8 0 0,16-11 0 0,20 9 0 2,8-4-3-4,13 1-43 4,4 10-50 1,0-1-41-1,0-9-119-4,7 7-102 3</inkml:trace>
    </iact:actionData>
  </iact:action>
</iact:actions>
</file>

<file path=ppt/ink/inkAction2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23T02:04:13.6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647">
    <iact:property name="dataType"/>
    <iact:actionData xml:id="d0">
      <inkml:trace xmlns:inkml="http://www.w3.org/2003/InkML" xml:id="stk0" contextRef="#ctx0" brushRef="#br0">9530 955 692 0,'0'0'138'3,"0"0"8"25,0 0-7-27,0 0-38-1,0 0-19 0,0 0 11 35,0 0-12-34,45-5-4-1,-24-8 12 0,8-2-34 0,9-3 4 38,7-2-9-38,4-3-11 0,9-4-3 0,5-1 2 0,3-4-2 33,3 2-9-33,0 4-1 0,-1 1-2 0,12 5-5 31,-1 2-19-30,12-3 0-1,2 7 0 0,0 3 0 3,4-2 0 26,2 2 0-29,4 2 0 1,-2-3 0-1,13 4 0 39,-6 0 0-39,4-2 0 0,-4 5 0 0,-1-6 0 0,-3 4 0 5,0-1 0 30,-4-3 0-33,1 2 0-2,-12-2 0 0,-2-6 0 1,-2 1 0 42,-8-4 0-41,2 3 0-2,0 3 0 0,6-3 0 0,2 6 0 1,6 4 0 29,1 0 0-29,6 5 0-1,1 2 0 0,2 0 0 29,0 0 0-29,0 0 0 0,2 14 0 0,1-2 0 25,6 6 0-25,8-4 0 1,1 1 0 27,-3 5 0-27,-1-2 0-1,-4-5 0 0,3 2 0 29,0-1 0-29,4-3 0 0,-5 2 0 0,-6-2 0 31,-1 3 0-31,-8 0 0 0,-9 11 0 0,5-5 0 28,-2 5 0-28,7 6 0 1,2 0 0-1,0 1 0 28,-3 0 0-28,-10-4 0 0,-3-3 0 0,-8-9 0 33,-13 1 0-33,-8-5 0 0,-13-4 0 0,-6-2 0 30,-15-2 0-30,-8-4 0 0,-7 0 0 0,-4 0 0 30,-2 0 0-30,-3 0 0 0,0 0 0 0,0 0 0 23,0 0 0-23,0 0 0 0,-38-10 0 30,-35-33 0-30,-27-10 0 0,-12-1 0 0,-2-2 0 30,5 8 0-30,6 0 0 0,10 6 0 0,14 0 0 2,23 10 0 26,14 10 0-28,18 8 0 0,14 5 0 5,7 9 0 24,3 0 0-29,0 0 0 0,0 0 0 0,0 0 0 29,0 0 0-29,28 0 0 0,43 18 0 1,20 15 0 33,12 11 0-34,5 3 0 0,-5-1 0 0,-7 7 0 3,-2-1 0 35,-15 1 0-37,-3-7 0-1,-14-7 0 0,-17-2 0 0,-20-18 0 40,-9-5 0-40,-14-8 0 0,-2-3 0 0,0 8 0 0,-2 13 0 5,-38 4 0 20,-23 10 0-25,-16-2 0 0,-14-1 0 32,-7 3 0-32,0-5 0 0,13 0 0 0,11-4 0 1,10-4 0 33,18-7 0-33,17-1 0-1,7-11 0 0,16 1 0 30,-1-7 0-30,6 0 0 0,2 0 0 0,1 0-113 2,0 0-166 30,0 0-82-32,0-4-586 0</inkml:trace>
    </iact:actionData>
  </iact:action>
  <iact:action type="add" startTime="6763">
    <iact:property name="dataType"/>
    <iact:actionData xml:id="d1">
      <inkml:trace xmlns:inkml="http://www.w3.org/2003/InkML" xml:id="stk1" contextRef="#ctx0" brushRef="#br0">5821 9494 652 0,'0'0'263'1,"0"0"-94"-1,0 0-22 0,0 0-12 32,178-16-15-32,-98 11-26 0,24-2 2 0,27-2-7 30,35 5-12-30,29 4-14 0,22 0-9 0,13 0-12 31,2 0-7-31,0 0-24 0,-5 0-11 0,-3 0 0 31,-8-5 0-31,-18-18 0 0,-11-3 0 0,-16 0 0 31,-22 4 0-28,-23 1 0-3,-20 9 0 0,-22 7 0 0,-12 5 0 32,-17 0 0-32,-17 0 0 0,-13 0 0 0,-13 0 0 28,-11 0 0-27,-1 0 0-1,0 0 0 0,-13 11 0 30,-57 24 0-30,-50 3 0 0,-64 0 0 0,-54-16 0 34,-58-13 0-34,-40-9 0 0,-16 0 0 0,1-20 0 3,14-11 0 37,17 0 0-40,27 15 0 0,19 7 0 0,29 9 0 0,28 0 0 34,33 0 0-34,36 17 0 0,31 4 0 0,37-1 0 0,26-2 0 31,25-7 0-31,16-5 0 0,13-5 0 0,0 6 0 30,13 7 0-30,62 6 0 0,42 10 0 0,47-4 0 29,37 0 0-29,34-12 0 1,17-4 0-1,10-5 0 31,-24-5 0-30,-12 0 0-1,-17 0 0 0,2 0 0 29,0-9 0-29,9 3 0 0,-2 1 0 0,-6-1 0 32,-10 3 0-32,-25-3 0 0,-32 4 0 0,-42 2 0 28,-34 0 0-28,-35-3 0 0,-22 0 0 0,-9 3 0 27,-3 0 0-26,-3 0 0-1,-101 6 0 0,-79 31 0 30,-94 7 0-30,-58-13 0 0,-16-11 0 0,5-8 0 32,31-3 0-32,50-5 0 0,47-4 0 0,55 0 0 30,54 0 0-30,52 0 0 0,40 0 0 0,17 0 0 33,42-13 0-33,52 8 0 0,40 5 0 0,11 23-88 34,-75 3-297-34,-19 7-509 0</inkml:trace>
    </iact:actionData>
  </iact:action>
  <iact:action type="add" startTime="8213">
    <iact:property name="dataType"/>
    <iact:actionData xml:id="d2">
      <inkml:trace xmlns:inkml="http://www.w3.org/2003/InkML" xml:id="stk2" contextRef="#ctx0" brushRef="#br0">19060 9435 324 0,'0'0'578'33,"0"0"-412"-33,0 0 15 0,209 0-32 0,-139-10-44 30,13-5-27-29,17-1 2-1,15-2 0 0,20-2-17 31,13 2-3-31,10 4-9 0,16 3-8 0,13 4-1 1,12 7-4 31,7 0-29-32,-4-3-9 0,7 0 0 0,5-2 0 28,-10-6 0-28,-10 2 0 1,-4 1 0-1,-8 8 0 34,-11 0 0-32,-10 0 0-2,-19 0 0 0,-14 18 0 0,-3 0 0 32,-5-8 0-32,-12-8 0 0,-10-2 0 0,-18 0 0 29,-24 0 0-27,-12 0 0-2,-23 0 0 0,-9 0 0 30,-9 0 0-30,-3 0 0 0,0 0 0 0,-24 0 0 45,-56 0 0-45,-32 5 0 0,-27 16 0 0,-3-6 0 1,-10-2 0-1,-28 0 0 31,-17-5 0-31,-28-1 0 0,-26-5 0 0,-20-2 0 3,-22 0 0 36,-7 0 0-38,3 0 0-1,27-2 0 0,29-8 0 0,26 10 0 38,26 0 0-38,20 0 0 0,33 0 0 0,21 12 0 1,27 6 0 41,29-7 0-41,19 1 0 0,22-6 0-1,11-6 0 0,7 2 0 0,0 2 0 28,0 1 0-28,37 4 0 0,51 6 0 0,57-2 0 30,44-1 0-30,28 1 0 0,32-8 0 0,20-3 0 32,13-2 0-32,3 4 0 0,-5-2 0 0,-26 2 0 34,-22-4 0-33,-20 0 0-1,-25 0 0 0,-25 0 0 0,-26 0 0 39,-27 0 0-39,-19 0 0 0,-18 0 0 0,-17 0 0 0,-25 0 0 30,-12 0 0-30,-11 0 0 1,-7 0 0-1,0 0 0 28,-28 8 0-28,-65 36 0 0,-55 10 0 1,-55 2 0 30,-29-18 0-31,-34-10 0 0,-18-1 0 0,5-8 0 5,15-2 0 26,23-9 0-31,35-8 0 0,34 0 0 1,37 0 0 31,47 0 0-32,31 0 0 0,31-8 0 0,17 3 0 30,9 5 0-30,0 0 0 0,0 0 0 0,0 0 0 29,0 0 0-28,6 0 0 0,47 0 0-1,22 0 0 3,11 0 0 28,1 0 0-31,-5 0-85 0,-11 21-106 1,-58-9-134 30,-1 6-271-30</inkml:trace>
    </iact:actionData>
  </iact:action>
  <iact:action type="add" startTime="11723">
    <iact:property name="dataType"/>
    <iact:actionData xml:id="d3">
      <inkml:trace xmlns:inkml="http://www.w3.org/2003/InkML" xml:id="stk3" contextRef="#ctx0" brushRef="#br0">19049 10469 346 0,'0'0'163'2,"0"0"-32"-2,0 0 30 0,0 0-33 32,0 0-27-31,0 0-32-1,0 0-24 0,24 6-3 33,-37-6 2-33,-31-22 31 0,-12-11-12 0,-7-7-6 0,-8-4 4 33,1 1-10-33,-2 0-8 0,7 2 5 0,-3-4-5 31,-5-1-3-31,6-3 3 1,-4-3-9-1,1 3 2 29,0-1-3-28,-2 7-9-1,-6 0 17 0,-3 7-20 4,1 9 0 40,0 0 6-44,-6 3-17 0,-6 1 9 0,-6 0-5 0,-16 0-1 1,-10 0-13 29,-8 0 0-30,-8-1 0 0,-10 2 0 0,-1 1 0 32,-4 5 0-31,-4 2 0-1,-1 2 0 0,6 4 0 38,-2 3 0-38,10-2 0 0,1 6 0 0,1-4 0 0,10 5 0 32,-7 0 0-30,9 0 0-2,4 0 0 0,-5 0 0 0,0 5 0 43,-5 12 0-42,2-1 0-1,12 4 0 0,7 1 0 0,6 0 0 0,-2-1 0 32,-4 2 0-32,-1 5 0 0,-3-1 0 0,-6 3 0 32,-5 0 0-31,-10 8 0-1,-12 7 0 0,15 6 0 34,-12 2 0-33,19-3 0-1,8 0 0 0,3-5 0 0,6 0 0 158,-2-1 0-157,-4 0 0-1,4 4 0 0,4-3 0 0,9 2 0 0,28-6 0 0,13-6 0 0,18-1 0 0,17-4 0 0,7-6 0 0,6-2 0 0,6-10 0 0,5-2 0 0,4-9 0 0,0 0 0 0,0 0 0 0,0 0 0 0,0 0 0 0,0 0 0 0,0 0 0 0,0 0 0 34,0 0 0-34,0-6 0 0,0-29 0 0,12-17 0 0,16-15 0 37,3-10 0-36,13-11 0-1,-2-1 0 0,-5 10 0 0,-1 18 0 35,-6 20 0-35,-12 16 0 0,1 10 0 0,-10 3 0 2,-1 9 0 33,-2 0 0-34,-6 3 0-1,0 0 0 0,0 0 0 0,0 0 0 33,0 0 0-33,0 0 0 0,0 34 0 0,0 36 0 30,-2 20 0-29,-31 12 0-1,-4 2 0 0,4-13 0 36,-1-9 0-36,10-13 0 0,3-18 0 0,7-13 0 0,11-17 0 32,3-16 0-32,0-5 0 0,3 0 0 1,50-3 0 31,29-25 0-32,21-2 0 0,2 4 0 0,1 6 0 0,-12 5 0 33,-18 7 0-32,-14 3 0-1,-20-2 0 0,-18 7 0 34,-11 0 0-34,-10 0 0 0,-3 0 0 0,2 0 0 0,-2 14 0 32,0 27 0-31,0 12-177 0,0-27-217-1,0 0-447 32</inkml:trace>
    </iact:actionData>
  </iact:action>
  <iact:action type="add" startTime="14380">
    <iact:property name="dataType"/>
    <iact:actionData xml:id="d4">
      <inkml:trace xmlns:inkml="http://www.w3.org/2003/InkML" xml:id="stk4" contextRef="#ctx0" brushRef="#br0">9781 18393 714 0,'0'0'221'6,"0"0"-111"1,0 0 8 24,0 0-9-31,0 0-1 1,187-9 9-1,-66-4-4 33,41 5 4-33,38-2-13 0,30-5-24 0,23 4-20 34,13-2 9-34,1 11-62 0,9 2-7 0,2 0 0 0,16 8 0 33,14 25 0-33,6-2 0 0,18 1 0 0,0-6 0 3,-14-6 0 29,-8-2 0-32,-23-3 0 0,-15-4 0 0,-5 4 0 36,-16-5 0-36,-9 0 0 0,-15 1 0 0,-23-4 0 0,-17 0 0 36,-32 6 0-35,-17-8 0-1,-38 1 0 0,-37 1 0 1,-23 0 0 29,-22-7 0-30,-15 6 0 0,-3-6 0 0,0 0 0 48,0 5 0-47,-6 16 0-1,-60 11 0 0,-49 14 0 0,-60 5 0 0,-34-20 0 37,-41-11 0-37,-27-17 0 0,-19-3 0 0,-28-3 0 0,-29-28 0 4,-38-7 0 34,-42-3 0-38,-7 9 0 0,-4 14 0 0,25 18 0 0,33 0 0 36,42 0 0-36,42 12 0 0,45 14 0 0,40 0 0 0,41 12 0 175,30-6 0-175,40-6 0 0,34-6 0 0,34-7 0 0,27-8 0 0,5-5 0 0,6 0 0 0,0 0 0 1,0 0 0-1,27 0 0 0,13-5 0 0,5-8 0 0,9 2 0 0,21-3 0 0,28-12 0 0,39-1 0 0,45-11 0 0,43 0 0 0,44 4 0 0,21 1 0 0,7 8 0 1,-1 5 0-1,-11 14 0 3,12 6 0 36,21 0 0-39,19 0 0 0,25 6 0 1,10 14 0-1,16 5 0 36,9-4 0-36,-22 6 0 1,-30-8 0-1,-57-2 0 0,-64-4 0 37,-57-11 0-36,-63-2 0-1,-43 0 0 1,-32 0 0-1,-26 0 0 36,-8 0 0-36,0 0 0 0,0 0 0 0,-63 0-16 0,-54 13-164 33,38-5-37-32,-11 15-192-1</inkml:trace>
    </iact:actionData>
  </iact:action>
  <iact:action type="add" startTime="16135">
    <iact:property name="dataType"/>
    <iact:actionData xml:id="d5">
      <inkml:trace xmlns:inkml="http://www.w3.org/2003/InkML" xml:id="stk5" contextRef="#ctx0" brushRef="#br0">24727 18462 616 0,'0'0'222'1,"0"0"-36"-1,0 0-44 29,189-25-35-27,-100 17-4-2,20-2-11 0,25-5-21 6,25-5-2 29,19 7 3-35,19 5-3 0,8 8 4 0,15 0-19 1,9 0 0 31,1 0-8-32,7 0-13 0,11 3-4 0,0 9-20 35,14-12-9-35,9 6 0 0,4 1 0 0,4-2 0 0,9 3 0 35,-9 7 0-35,-17-5 0 1,-9-2 0-1,-18-3 0 3,-19 0 0 33,-11 2 0-36,-12 1 0 0,-15-8 0 0,-4 13 0 0,-7-6 0 33,-5 11 0-33,-14 3 0 0,-20-4 0 1,-21-3 0 36,-31-2 0-37,-36-6 0 0,-17-4 0 0,-17-2 0 0,-6 0 0 36,0 0 0-36,0 12 0 1,-66 1 0-1,-45 0 0 0,-50 2 0 35,-43-10 0-35,-25-5 0 0,-31 0 0 0,-34 0 0 1,-25 0 0 41,-34-15 0-41,-22 4 0-1,1-9 0 0,4 6 0 0,26 3 0 0,21-7 0 30,17 8 0-30,17 0 0 0,14-3 0 0,3 11 0 44,17 2 0-43,19-6 0-1,21 6 0 0,34-5 0 0,30 5 0 1,15 0 0 32,24 0 0-33,14 5 0 0,22 16 0 0,18-11 0 2,16 5 0 38,13-2 0-40,13-8 0 0,8-5 0 0,8 2 0 0,0-2 0 38,0 0 0-38,32 0 0 1,40-2 0-1,40-16 0 0,52-2 0 35,61 0 0-35,60-4 0 0,55-4 0 0,20-10 0 1,5 6 0 41,-28 1 0-41,-19 10 0-1,-16 9 0 0,-5 12 0 0,5 0 0 1,10 0 0 31,-11 0 0-32,-4 0 0 0,-17 0 0 0,-32 15 0 34,-17 13 0-33,-37 0 0-1,-28-8 0 0,-31-2 0 0,-34-5 0 38,-38-5 0-38,-31-4 0 0,-14-1 0 0,-15 2 0 0,-2-5 0 37,-1 15 0-37,-54 8 0 0,-62 15 0 0,-50 14 0 1,-51 1 0 32,-42-8 0-33,-36-1 0 0,-46-18-98 0,-13-11-130 5,231-15-92 31,20 0-252-36</inkml:trace>
    </iact:actionData>
  </iact:action>
</iact:actions>
</file>

<file path=ppt/ink/inkAction2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23T02:04:13.6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315">
    <iact:property name="dataType"/>
    <iact:actionData xml:id="d0">
      <inkml:trace xmlns:inkml="http://www.w3.org/2003/InkML" xml:id="stk0" contextRef="#ctx0" brushRef="#br0">10351 922 470 0,'0'0'531'1,"0"0"-368"-1,0 0-9 0,0 0 2 36,0 0-54-36,0 0-16 0,0 0-23 0,127-38 6 0,-78 25-2 42,20-12-17-42,13-1 2 0,22-9-8 0,12-6-4 0,28-5-40 39,17 0 0-39,10 3 0 0,11 8 0 0,8 6 0 0,8 9 0 3,2 5 0 32,-7 6 0-35,0 4 0 0,1 1 0 0,2 2 0 0,8-1 0 40,-7 3 0-40,-7 0 0 0,-7 0 0 0,-8 0 0 1,-18 3 0 33,-6 17 0-34,-20 3 0 1,-10 12 0-1,-1-1 0 1,-8 4 0 37,-9 0 0-38,-4-5 0 0,-20-11 0 0,-11-1 0 0,-7-5 0 39,-12-1 0-39,-8-3 0 0,-10-3 0 0,-11-7 0 0,-8 3 0 34,-9-5 0-33,-2 0 0-1,-1 0 0 1,0 0 0-1,4 0 0 40,-4 2 0-40,0 3 0 0,-32 4 0 0,-39 6 0 0,-35-1 0 37,-24 0 0-37,-15-2 0 0,-5-6 0 0,-7-6 0 0,12 0 0 3,15 0 0 38,10 0 0-41,22 0 0 0,23-6 0 0,33 1 0 0,18 2 0 38,21 3 0-38,3 0 0 0,0 0 0 0,27 0 0 0,57 0 0 35,37 26 0-35,30 0 0 1,17-4 0-1,13-1 0 0,1 2 0 40,-9-5 0-39,-17-1 0-1,-29-7 0 0,-19-5 0 0,-26-2 0 2,-24-3 0 37,-19 0 0-39,-18 0 0 0,-13 0 0 0,-5 0 0 0,-3-41 0 40,0-31 0-40,-17-24 0 1,-28-3 0-1,-1-2 0 0,-2 6 0 36,6 11 0-36,8 21 0 0,13 29 0 0,8 20 0 0,5 14 0 42,5 0 0-42,0 0 0 0,2 0 0 0,1 0-125 0,0 0-80 0,0 6-53 42,0 22-202-42</inkml:trace>
    </iact:actionData>
  </iact:action>
  <iact:action type="add" startTime="4336">
    <iact:property name="dataType"/>
    <iact:actionData xml:id="d1">
      <inkml:trace xmlns:inkml="http://www.w3.org/2003/InkML" xml:id="stk1" contextRef="#ctx0" brushRef="#br0">6974 8903 380 0,'0'0'159'1,"0"0"30"-1,0 0 8 0,0 0-57 0,0 0 18 38,0 0-4-38,0 0-20 0,208-52-17 0,-65 52-18 0,35 4-19 37,38 1-23-37,8-5-21 0,8 0 8 0,-20 0 3 0,-31 0-6 40,-36 0-26-40,-40 0-15 0,-47 0 0 0,-29 0 0 0,-26 0 0 41,-3 0 0-41,-90-5 0 0,-76-19 0 0,-63-1 0 0,-39 0 0 0,7 8 0 6,20 2 0 32,34 4 0-38,44 2 0 0,47 5 0 0,47 4 0 0,39 0 0 39,30 0 0-39,16 0 0 0,85 0 0 0,54 0 0 0,58 0 0 39,18 0 0-38,12 8 0-1,-28 2 0 0,-34 5 0 0,-55-6 0 38,-53-1 0-38,-43-5 0 0,-30 0 0 0,-55 4 0 0,-77-7 0 3,-58 0 0 41,-30 0 0-44,12 0 0 1,23-7 0-1,35-10 0 0,38 6 0 0,52 5 0 42,39 6 0-42,21 0 0 0,35 0-221 0,25 20-272 0</inkml:trace>
    </iact:actionData>
  </iact:action>
  <iact:action type="add" startTime="5356">
    <iact:property name="dataType"/>
    <iact:actionData xml:id="d2">
      <inkml:trace xmlns:inkml="http://www.w3.org/2003/InkML" xml:id="stk2" contextRef="#ctx0" brushRef="#br0">21213 8330 538 0,'0'0'202'0,"0"0"-15"0,0 0 21 41,0 0-44-41,0 0 9 0,0 0-36 0,190 17-47 0,-48-14-4 3,29-2-15 37,25-1-28-40,21 0-26 0,1 0 19 0,-7 0-7 0,-32 0-2 36,-31 0-2-35,-37 0-11-1,-42 4-14 0,-32-1 0 0,-25-3 0 5,-12 0 0 37,-33 0 0-42,-86-7 0 0,-80-27 0 0,-63 1 0 0,-43-3 0 5,-20 16 0 32,11 13 0-37,38 7 0 0,59 0 0 0,75 7 0 0,65 13 0 36,46-5 0-35,31 6 0-1,42 7 0 0,79 10 0 0,72 2 0 38,52-14 0-38,27-15 0 0,-1-11 0 0,-20 0 0 0,-44-21 0 44,-55-10 0-44,-56 7 0 0,-51 13 0 0,-29 6 0 0,-16 2 0 1,-25-3 0 43,-90 1 0-44,-65 1 0 0,-38 4 0 0,-18 0 0 0,20 9 0 1,34 23 0 38,37 3 0-39,45-1 0 0,41-13-130 0,43-15-105 0,16-6-111 38,37 0-334-38</inkml:trace>
    </iact:actionData>
  </iact:action>
  <iact:action type="add" startTime="7895">
    <iact:property name="dataType"/>
    <iact:actionData xml:id="d3">
      <inkml:trace xmlns:inkml="http://www.w3.org/2003/InkML" xml:id="stk3" contextRef="#ctx0" brushRef="#br0">22703 10945 716 0,'0'0'93'0,"0"0"8"0,0 0-9 0,0 0-23 1,0 0 56 0,-211-87-45 44,114 61-14-45,-17-6 6 0,-5-3-3 0,-15-9-21 0,-11 1 6 0,-16-3 5 40,-8-3-11-40,-14-1-8 0,4 4 0 0,-8 3-3 1,6 4-7 39,3 3 4-40,8 3-2 1,-5-2-9-1,-5 1 5 0,-17-4 1 0,-1 1-1 40,-14-5-24-39,-3 2 4-1,-5-4 1 0,-2 4 4 0,5-1-13 47,14 6 0-47,12 3 0 0,14 8 0 0,19 5 0 0,8 2 0 0,9 2 0 40,-2 7 0-39,-2 5 0-1,3 3 0 0,4 0 0 0,5 0 0 0,9 11 0 43,-3 19 0-42,3-2 0-1,-11 0 0 0,8 5 0 0,3-7 0 0,12-1 0 41,4 3 0-40,5-3 0-1,4 4 0 0,11 4 0 0,-3-2 0 41,4 4 0-41,0 3 0 0,-6 2 0 0,7 4 0 0,-1 2 0 0,9 0 0 39,-3 0 0-37,15-1 0-2,1-11 0 0,6-1 0 0,14-11 0 39,13-6 0-39,6-6 0 0,7-3 0 0,7-6 0 0,-6 6 0 1,1-4 0 40,1 2 0-40,-5 4 0-1,9-3 0 0,3 1 0 0,5-5 0 40,4-2 0-40,0 0 0 0,0 0 0 0,0 0 0 0,0-32 0 0,41-29 0 40,18-20 0-39,11-6 0-1,9 3 0 0,-4 2 0 0,-9 16 0 39,-12 15 0-39,-11 13 0 0,-16 18 0 0,-15 5 0 0,-6 15 0 40,-6 0 0-38,0 0 0-2,-10 40 0 0,-40 26 0 0,-20 21 0 1,3 0 0 38,-7-3 0-39,2 3 0 0,14-14 0 0,13-15 0 0,9-17 0 38,27-27 0-37,6-10 0-1,3-4 0 0,27 0 0 0,47 0 0 40,36 0 0-40,14-10 0 0,4-2 0 0,0 8 0 0,-7 4 0 0,-14 0 0 40,-10 0 0-39,-19 0 0-1,-16 2 0 1,-15-2-60-1,1 0-67 43,-7 9-56-43,-41-4-91 0,0 13-149 0</inkml:trace>
    </iact:actionData>
  </iact:action>
  <iact:action type="add" startTime="10051">
    <iact:property name="dataType"/>
    <iact:actionData xml:id="d4">
      <inkml:trace xmlns:inkml="http://www.w3.org/2003/InkML" xml:id="stk4" contextRef="#ctx0" brushRef="#br0">13306 17874 602 0,'0'0'304'0,"0"0"-185"0,0 0 34 0,0 0-33 41,235-23-6-41,-120 14-12 1,27-9-1-1,33 5-10 0,32-8-9 42,11-2-4-42,0 3-24 0,-14 7-5 0,-32 11-17 0,-27 2 5 0,-29 0-28 40,-24 0-9-40,-34 0 0 0,-27 0 0 0,-20 0 0 0,-28 8 0 3,-105 16 0 37,-89 5 0-39,-96 9 0 0,-41-10 0-1,-25-7 0 1,7-21 0 0,47 0 0 41,58 0 0-42,74 0 0 0,84 0 0 0,55 0 0 0,43 0 0 2,19-18 0 37,80-13 0-39,64-5 0 1,64 5 0-1,40 19 0 0,14 12 0 46,-17 0 0-46,-41 0 0 0,-53 0 0 0,-47 6 0 0,-42 5 0 0,-38-2 0 40,-26-3 0-39,-12 8 0-1,-78 9 0 0,-63 15 0 0,-43 3 0 42,-10-9 0-42,2-6 0 0,32-14 0 0,33-4 0 0,42-2 0 0,43-1 0 42,38-5 0-42,4 0 0 0,50 3-25 0,49 15-145 0,39 2-87 0,-69-8-100 46,2-6-346-46</inkml:trace>
    </iact:actionData>
  </iact:action>
  <iact:action type="add" startTime="11205">
    <iact:property name="dataType"/>
    <iact:actionData xml:id="d5">
      <inkml:trace xmlns:inkml="http://www.w3.org/2003/InkML" xml:id="stk5" contextRef="#ctx0" brushRef="#br0">28469 18037 552 0,'0'0'239'1,"0"0"-51"-1,0 0-21 0,0 0-31 45,0 0 7-45,228 0-31 0,-120-7-13 0,21 7-11 0,29 0-19 0,20 0-18 12,15 0-5-11,10 0-27 69,-7 0 0-70,-10 0 7 0,-28 0-8 0,-30 0-4 0,-37 0 0 0,-30 0-7 0,-30 0-5 0,-17 0 2 0,-14 0-2 43,-11 0-2-43,-71 0-10 0,-60 0 10 0,-55 0 1 0,-32 0 4 0,-28-6-5 42,-4 4-5-39,7-3 4-3,31 5 1 0,38 0 2 0,50 0-2 1,50 0 2 41,40 0 0-42,32 0-1 0,13 0 1 0,49 0 11 0,60 20 1 40,56 5-12-40,43 7 2 1,16-8-4-1,-6-4 0 0,-22-6 0 0,-57-2 0 43,-47-6 0-42,-46 2 0-1,-34-8 0 0,-12 0 0 0,-46 12 0 0,-76-10 0 45,-62 4 0-45,-49-2 0 0,-2-4 0 0,14 0 0 0,36 0 0 0,53 0 0 39,51 0 0-39,45-4 0 0,32 4 0 0,4 0 0 0,19 0 0 41,44 0 0-40,30 27 0-1,1 10 0 0,-3-5-32 0,-21 1-63 2,-20-2-40 41,-17-5-44-43,-33-14-86 1,0-4-156-1</inkml:trace>
    </iact:actionData>
  </iact:action>
</iact:actions>
</file>

<file path=ppt/ink/inkAction2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08T01:55:27.6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932">
    <iact:property name="dataType"/>
    <iact:actionData xml:id="d0">
      <inkml:trace xmlns:inkml="http://www.w3.org/2003/InkML" xml:id="stk0" contextRef="#ctx0" brushRef="#br0">14989 17209 553 0,'0'0'220'2,"0"0"-73"-2,0 0-10 0,0 0-45 0,179-25-6 0,-92 18-18 0,27 6 16 0,23 1-3 7,46 0-5 0,32 0-25 2,33 0 7-4,29-4-27 3,9-5 12 2,8-3-5-2,-14-1 0-1,-18 0-8 0,-31 6-12 2,-30-3 7 5,-29 7 0-12,-27 3-6 6,-34 0 10-4,-37 0-8 4,-32 0 1-2,-25 0-7 3,-10 0-7-1,-7 0-1-1,-45 0-6-1,-71 35 1 2,-61 14 5 0,-64-8 1 2,-56-6-1-6,-47-15-7 4,-30-6 0 0,-6-14 0 0,30 7 0-1,27 4 0 0,40 3 0 1,49 4 0 0,39-1 0 0,29 0 0-2,24-7 0 4,25-2 0-2,31-1 0-5,35 0 0 6,22-7 0 0,19 0 0 0,10 0 0-5,0 0 0 4,45 0 0 0,58 0 0 2,51 6 0-6,49 2 0 4,49 9 0 0,47-4 0 0,27-5 0 0,3-8 0-2,-23 0 0 3,-27-5 0-2,-36-21 0-1,-26 0 0 10,-24-1 0-14,-18-5 0 4,-21 0 0 1,-18 4 0 1,-21-2 0 0,-22 16 0 0,-33 0 0-2,-26 5 0 2,-13 9 0-1,-16 0 0 1,-5 0 0-2,-70 0 0 2,-93 37 0 0,-107 13 0 2,-81-10 0-4,-51-13 0 3,-8-12 0-2,40-7 0-1,56 6 0 1,72 4 0 0,63-1 0 7,48 7 0-11,52-19 0 2,43 8 0 3,36-6-11 1,24 2-164 0,42-4-185-3,15-5-235 1</inkml:trace>
    </iact:actionData>
  </iact:action>
  <iact:action type="add" startTime="5541">
    <iact:property name="dataType"/>
    <iact:actionData xml:id="d1">
      <inkml:trace xmlns:inkml="http://www.w3.org/2003/InkML" xml:id="stk1" contextRef="#ctx0" brushRef="#br0">27582 17390 600 0,'0'0'209'5,"0"0"-13"1,215 11-62 3,-82-11-26-2,41 0-22 2,59 0 4-4,44 0-29 4,38 0-7-2,10 0 6 7,-8 0-6-13,-14 0-9 7,-26 0 2 0,-29 7-3 0,-19 6-16-1,-33-1-4 1,-27-4-7-1,-27-3 1 1,-36 2-3-2,-32-7-6 3,-32 0 5 0,-28 0-5-2,-6 0-3-2,-8 0-1 3,-17 13-2-1,-78 6-2 2,-74 1 4-1,-81 7-1-1,-70-16 6 1,-84-11 20 0,-59 0-1-2,-28-38-11 1,21-5-9 1,46 10-4 0,65 25-5 0,66 8 0-2,58 0 0 3,51 12 0-2,46 14 0 0,45-6-4 0,35-5 3 2,45-4-9-1,13-8 4-1,88 1-3 1,64-4 7-1,59 1 2 1,51 3 2-3,52 5-2 4,21 6-2-1,-1 2 0 1,-11-3 2-5,-30-2 0 4,-36-7 3 1,-12-5 0-1,-14 0 2-1,-14 0-1 0,-14 0-1 1,-22 0-2-1,-26 0-1 0,-27-5 0 0,-39-7 5 3,-33 8-4-4,-28 2 3-1,-12 2-2 4,-16 0 1-1,-31 0-3 0,-99 23 0 4,-99 13 0-8,-97 7 0 3,-67-11 0 1,-42-14 0-3,4-10 0 3,37-2 0 1,79-1 0-2,67 10 0 0,59-3 0 0,50 8 0 1,48-9 0-1,40-3 0 3,39 0 0-5,12-3 0 4,34 0 0-1,35 7-62-3,-1 6-116 3,-31-13-95 0,-12 8-132 0</inkml:trace>
    </iact:actionData>
  </iact:action>
</iact:actions>
</file>

<file path=ppt/ink/inkAction2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08T02:03:46.5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541">
    <iact:property name="dataType"/>
    <iact:actionData xml:id="d0">
      <inkml:trace xmlns:inkml="http://www.w3.org/2003/InkML" xml:id="stk0" contextRef="#ctx0" brushRef="#br0">10258 2265 451 0,'0'0'126'7,"0"0"-6"-3,0 0-18 4,0 0 11 2,0 0-9-5,0 0 1 4,0 0 17-3,-21 0-36 3,21 0 35-3,42 0-41 2,19 0-24-1,23 2 7 2,25 2-11-2,24-4-5 0,27 0-1 1,14 0 0 2,8 0 6-3,-2 0-10 1,-11 0-10-2,-6 0 7 1,-8-6-2-1,-9-5-32 3,-9 1-5-2,-22 2 0 2,-19-1 0-4,-20 0 0 4,-20 0 0-2,-13 1 0 1,-21 2 0-2,-8 6 0 2,-8 0 0 0,-2 0 0 0,-4 0 0-2,0 0 0 2,0 0 0 0,-58 28 0 3,-38 10 0-5,-29-2 0 2,-35-13 0 1,-32-12 0-4,-19-11 0 1,-13 0 0 2,9 0 0 9,8 0 0-16,17 0 0 5,18 0 0 0,27 0 0 32,24 0 0-37,27 0 0-1,30 0 0 0,29 0 0 0,14 0 0 5,21 0 0 3,0 0 0-1,9 0 0 2,57 0 0-1,46 0 0-2,53-8 0 4,35-7 0-3,32-6 0 3,3 1 0 2,-11 3 0-10,-25 6 0 4,-26 6 0 1,-23 5 0 2,-24 0 0-4,-23 0 0 3,-28 0 0-3,-22 0 0 4,-20 0 0-1,-16 0 0 0,-14 0 0-3,-3 0 0 5,-17 0 0-4,-80 0 0 3,-64 0 0-1,-52 2 0-3,-10 16 0 3,8 4 0 1,28-1 0-4,33-5 0 5,37 5 0 0,26-4 0-2,37-5 0 1,21-4 0-6,24-3 0 6,9 0-146-1,18-5-181-2,24 0-340 0</inkml:trace>
    </iact:actionData>
  </iact:action>
</iact:actions>
</file>

<file path=ppt/ink/inkAction2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08T02:04:41.3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838">
    <iact:property name="dataType"/>
    <iact:actionData xml:id="d0">
      <inkml:trace xmlns:inkml="http://www.w3.org/2003/InkML" xml:id="stk0" contextRef="#ctx0" brushRef="#br0">333 17767 41 0,'0'0'69'4,"0"0"6"4,0 0-13 0,0 0-17 0,0 0-11-2,0 0-2 2,0 0 1 0,0 0 15 0,0 0 23-2,-58 2 23 2,54 1 38 0,-4-3-33 0,1 3-19-2,7 0-15 2,0-3-16 0,0 6-7 0,0-6 14-2,0 0-12 2,0 0 40 0,0 0-4 0,0 0 23-2,19 0-32 2,26 0 18 0,13-9-22 0,21-8-7 0,10-4-19 0,17-2-4 0,14-6 0 0,8 0-2-2,10 0 1 2,-14 6 8 0,-10 3-8 1,-17 4-1-5,-18 11-14 5,-13 5-21-1,-18-5 0 0,-17 5 0-2,-7-6 0 1,-13 4 0 0,-11-2 0 1,0 4 0-2,0-3-13 2,0 1-102 0,0 2-91 0,-6 0-140-2,1 0-361 3</inkml:trace>
    </iact:actionData>
  </iact:action>
  <iact:action type="add" startTime="10880">
    <iact:property name="dataType"/>
    <iact:actionData xml:id="d1">
      <inkml:trace xmlns:inkml="http://www.w3.org/2003/InkML" xml:id="stk1" contextRef="#ctx0" brushRef="#br0">8411 17596 793 0,'0'0'191'6,"0"0"-35"0,0 0-21 2,0 0-2 0,0 0-31 0,0 0 0-2,178 0-15 2,-75-4-9 0,14-4-10 0,28-13-1-2,25 4-7 3,-1 3-6-2,9 8-33 1,-16 6-21-2,-14 0 0 2,-18 0 0 1,-22 11 0 0,-17 2 0-1,-25 3 0-2,-12-4 0 4,-23-1 0-3,-7-8 0-2,-16 1 0 3,-5-4 0-2,-3 0-96 2,0 0-156-2,-6 0-154 2,-23 5-600 0</inkml:trace>
    </iact:actionData>
  </iact:action>
  <iact:action type="add" startTime="11767">
    <iact:property name="dataType"/>
    <iact:actionData xml:id="d2">
      <inkml:trace xmlns:inkml="http://www.w3.org/2003/InkML" xml:id="stk2" contextRef="#ctx0" brushRef="#br0">17371 17650 734 0,'0'0'203'3,"0"0"-12"5,0 0 6 0,0 0-39-2,0 0-33 2,0 0-19 0,0 0-30 0,148 18-22-2,-36-18 2 2,39 0-16 0,35 0-6 0,22 0-2-2,10 0-9 3,-11-5-5-2,-20 5-18 1,-33 0 0 0,-39 0 0 4,-36 0 0-6,-28 5 0 2,-23-5 0 0,-20 0 0-4,-8 0 0 5,0 0 0-4,0 12-128 4,-18 8-82-2,-9-9-120-1,-6 15-416 2</inkml:trace>
    </iact:actionData>
  </iact:action>
  <iact:action type="add" startTime="12604">
    <iact:property name="dataType"/>
    <iact:actionData xml:id="d3">
      <inkml:trace xmlns:inkml="http://www.w3.org/2003/InkML" xml:id="stk3" contextRef="#ctx0" brushRef="#br0">26423 17680 579 0,'0'0'214'6,"0"0"0"2,0 0-27 0,0 0-31-2,0 0-2 2,0 0-20 0,56 25-27 0,12-25-32-1,11 6-8 0,24-6-16 1,17 8-9 0,17-1-5-2,23 1-12 2,14 2-20 0,1-2-5 0,-23 4 0 0,-21-1 0-1,-33 4 0 1,-23-2 0 0,-20 0 0-2,-16-5 0 4,-9-1 0-5,-15-5-59 5,-9-2-49-5,-6 0-73 3,0 0-75-1,-16 0-122 1</inkml:trace>
    </iact:actionData>
  </iact:action>
</iact:actions>
</file>

<file path=ppt/ink/inkAction2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08T02:06:08.3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717">
    <iact:property name="dataType"/>
    <iact:actionData xml:id="d0">
      <inkml:trace xmlns:inkml="http://www.w3.org/2003/InkML" xml:id="stk0" contextRef="#ctx0" brushRef="#br0">2219 14451 653 0,'0'0'232'6,"0"0"-27"1,0 0-87-1,0 0-17 3,0 0-12-2,0 0-8 3,0 0-28-5,48-25 22 3,3 22-7 0,25-2 2 0,35-5-7-1,46 2-19-1,49-1 7 3,49-2-13-2,21 1-2 0,11 0-5 3,11-3 8-2,-29 1-39-1,-14 1 0 1,-19-6 0-1,-22-7 0 1,-6 1 0 0,-8-7 0-2,-19 5 0 3,-28 5 0-3,-32 5 0 3,-32 6 0-2,-26 9 0-1,-16 0 0 3,-19 0 0-2,-3 13 0-1,-8 15 0 1,-10 0-126 3,-1 11-105 22,-6-25-142-31,0 6-755-1</inkml:trace>
    </iact:actionData>
  </iact:action>
  <iact:action type="add" startTime="5778">
    <iact:property name="dataType"/>
    <iact:actionData xml:id="d1">
      <inkml:trace xmlns:inkml="http://www.w3.org/2003/InkML" xml:id="stk1" contextRef="#ctx0" brushRef="#br0">10783 14654 300 0,'0'0'758'3,"0"0"-646"3,0 0 51 3,0 0-37-2,0 0-43 1,0 0-15-2,238 0 4 2,-117 0-8 0,24 0-6 0,35 0 1-2,38 0 2 2,27 0-17 0,30-2 11 1,16 2-31-3,-1-2-24 3,0 2 0 0,-18 0 0-3,-21 0 0 1,-26 0 0 2,-26 0 0-3,-13 0 0 2,-21 0 0-2,-20-15 0 3,-28-12 0-2,-34 5 0 3,-38 2 0-5,-19 7 0 2,-19 8 0 21,-7 1 0-27,0 4 0-1,0 0-60 0,-30 0-163 9,-1 4-67-2,-6 25-98 2</inkml:trace>
    </iact:actionData>
  </iact:action>
  <iact:action type="add" startTime="6749">
    <iact:property name="dataType"/>
    <iact:actionData xml:id="d2">
      <inkml:trace xmlns:inkml="http://www.w3.org/2003/InkML" xml:id="stk2" contextRef="#ctx0" brushRef="#br0">19902 14312 788 0,'0'0'211'5,"0"0"-115"4,0 0 47-2,0 0-20 0,0 0-22 0,0 0 40 2,196-105-44-1,-68 77 2-2,55-7-22 1,53 6-7 1,57 6-19 1,21 17-1-3,5 6-50 5,-10 0 0-5,-27 29 0 4,-25 5 0-6,-18-4 0 13,-31-7 0-14,-21-12 0 4,-23-7 0-1,-33-4 0-1,-37 0 0 5,-36 0 0-4,-29 0 0-1,-20-10 0 3,-9-10 0 0,0-11-137 0,-6 14-188 0,-24-4-113-1</inkml:trace>
    </iact:actionData>
  </iact:action>
  <iact:action type="add" startTime="7674">
    <iact:property name="dataType"/>
    <iact:actionData xml:id="d3">
      <inkml:trace xmlns:inkml="http://www.w3.org/2003/InkML" xml:id="stk3" contextRef="#ctx0" brushRef="#br0">28587 14381 416 0,'0'0'367'2,"0"0"-164"6,0 0-9 0,0 0-46 1,0 0-7-3,169-54-45 2,-96 41 7-1,20 0-19 2,34-1-15-3,22-4-5 3,38 0-7-3,33 7-5 3,22 8-5-4,10 3-41 3,5 0-6 2,-3 0 0-1,-4 11 0-2,-2 6 0 0,-13 1 0 1,-17-5 0-1,-19-8 0 0,-33-3 0 0,-21-2 0 1,-25 0 0 0,-17-6 0-1,-16-10 0 0,-17-2 0 1,-14 3 0 1,-12 4 0-3,-11-3 0 3,-15 3 0-3,-10 4-139 10,-8 7-118-13,-14 0-75 2,-23 23-286 1</inkml:trace>
    </iact:actionData>
  </iact:action>
  <iact:action type="add" startTime="10738">
    <iact:property name="dataType"/>
    <iact:actionData xml:id="d4">
      <inkml:trace xmlns:inkml="http://www.w3.org/2003/InkML" xml:id="stk4" contextRef="#ctx0" brushRef="#br0">19426 18223 535 0,'0'0'242'4,"0"0"-98"4,211 0 10 0,-115 0-52-1,16 0-18 1,18 0 15 0,14 0 1-2,13-18-12 1,9 3 1 2,12 10-4-1,6 5-5-1,6 0-8 1,10 0-21 0,9 13-7 1,14 5-5-3,2-4-14 3,8-1-11 0,-1-5-14-4,-1 3 0 2,9-11 0 3,1 0 0-4,14 0 0 1,9 0 0 1,8 0 0 0,-11 0 0-2,-8 0 0 3,-8 0 0-3,-17-14 0 2,-20 2 0-1,-21-1 0 2,-15 0 0-2,-18 5 0 0,-5 4 0 1,-11 1 0-1,-14 3 0 1,-19-3 0 1,-17 3 0 3,-25 0 0-10,-14 0 0 5,-16 0 0-2,-15 0 0 3,-8 0 0 0,-10 0 0 0,0 0 0-2,0 0 0 2,0 0 0 0,0 0 0 0,0 0 0-2,-55 0 0 3,-35 0 0 0,-41 0 0 0,-28 0 0-2,-20-2 0-1,-29-10 0 0,-28 4 0 2,-22 2 0 0,-24 1 0-1,-16 5 0 1,-1 0 0-1,-2 0 0-1,11 0 0 2,10 0 0 0,20 0 0 1,7 8 0-3,13 10 0 2,2-8 0 0,3 5 0-1,8 0 0 0,5-4 0 0,11 1 0 1,11-4 0-1,21 5 0 0,13-3 0 2,18 5 0-2,17-2 0 2,19-8 0-3,19 3 0 2,13-1 0-1,18-7 0-1,21 5 0 2,8-5 0 0,12 0 0 0,3 0 0 0,7 0 0-2,2 0 0 2,9 0 0 1,0-12 0-4,0 4 0 5,0-4 0-4,33 6 0 3,26 1 0-3,27 2 0 2,53 3 0 0,51 0 0 2,62 0 0 5,54 0 0-14,38 0 0 3,29 21 0 3,-9-8 0-1,-27 5 0 2,-17 2 0 1,-10-15 0-1,-8-5 0-3,12 0 0 3,-18 0 0 0,-19 0 0 1,-20-25 0-4,-24-6 0 4,-29 0 0-1,-28 6 0-1,-28 4 0-1,-25 7 0 3,-17 3 0-1,-19 4 0 0,-18 4 0-2,-22 0 0 2,-17 3 0 0,-18 0 0-1,-4 0 0-1,-4 0 0 3,-2 0 0-2,-2 0 0 1,-23 6 0-1,-57 32 0 1,-43 2 0-1,-28 4 0 2,-39-11 0-3,-43-2 0 2,-25-11 0-1,-32-8 0 1,-16-6 0-1,-10-6 0 1,-21 0 0 0,14 0 0 0,3-18 0-1,6-2 0-1,17-1 0 4,-5 11 0-4,7-5 0 0,5 4 0 2,18 4 0 1,26 7 0-1,26 0 0-2,32 0 0 1,24 0 0 2,30 20 0-1,28 3 0-3,31-8 0 3,25-2 0 1,20-6 0-2,19-1 0-1,11-6 0 2,8 7 0 0,50-7 0 1,32 0 0-4,38 0 0 3,31 0 0 2,44 0 0-4,37-7 0 0,38-4 0 2,24 9 0 3,22 2 0-3,11 0 0-3,9 0 0 3,0 0 0-2,9 0 0 3,-6-7 0-4,2-19 0 3,-22 0 0 0,-20-6 0 0,-17 1 0-1,-33-2 0 1,-20 13 0 0,-26 2 0 2,-29 10 0-4,-16 3 0 0,-19-2 0 2,-17 7 0 0,-26 0 0-3,-17 0 0 3,-23 0 0 1,-13 0 0-1,-22 0 0-3,-14 7 0 54,-12-2 0-58,-3-3 0-1,0 29 0 0,-47 15 0 0,-48 5 0 0,-53 13 0 0,-32-19 0 0,-41-6 0 8,-59-12 0 0,-45-8 0 0,-53-7 0 1,-50-12 0-4,-32 0 0 6,10-38 0-5,14-3 0-1,33-2 0 3,44 17 0 0,27 11 0 1,25 15 0-3,42 0 0 1,39 0 0 3,50 0 0-1,46 21 0-4,40-12 0 1,41 2 0 2,28 1 0 0,21 1 0-1,36 20 0 1,52 11 0 0,27 9-170 0,-52-33-112-2,-8-2-107 1</inkml:trace>
    </iact:actionData>
  </iact:action>
</iact:actions>
</file>

<file path=ppt/ink/inkAction2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23T02:46:14.6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053">
    <iact:property name="dataType"/>
    <iact:actionData xml:id="d0">
      <inkml:trace xmlns:inkml="http://www.w3.org/2003/InkML" xml:id="stk0" contextRef="#ctx0" brushRef="#br0">12485 17390 830 0,'0'0'129'7,"0"0"2"2,0 0-16 4,0 0-37-12,0 0 22 7,166 0-24-2,-88-7-2 2,34 2-8 0,36-7-8-2,29-3 5 3,36 1-19-2,22-4-1 1,3 10 0-2,3 3-12 5,-9 5 11-4,-24 0-12 2,-16 0-9-4,-21 13 5 5,-26 8-16-4,-7-4-1 3,-28-5 4-4,-12-6-2 5,-27-3-7-3,-26-3-4 0,-21 0 0-1,-21 0 0 1,-1 0 0 1,-2 0 0 0,0 5 0-1,-81 7 0 1,-51 8 0 1,-58 6 0-2,-37-1 0-1,-30-9 0 2,-17-4 0 1,0-7 0 0,10-5 0-6,30 0 0 7,28 0 0-3,34 0 0-1,42 0 0 1,30-5 0 2,37 3 0-1,22-2 0-1,23 4 0 0,14 0 0 1,4-3 0 0,0 3 0-1,37 0 0 0,65 0 0 1,63 14 0-1,62 7 0 2,30 0 0-4,9-4 0 5,-1-7 0-3,-20-6 0 0,-17-4 0-1,-34 0 0 4,-22 0 0-4,-24-6 0 2,-21-14 0-1,-19 6 0 0,-29-1 0 3,-32 6 0-6,-20 6 0 5,-21-3 0-3,-3 6 0 3,-3-5 0-3,-62 5 0 4,-80 0 0-2,-84 0 0-1,-73 0 0 0,-42 0 0-1,-10 0 0 3,19 11 0-2,55 16 0 4,50-1 0-8,56-8 0 6,51-2 0 0,46-4 0 0,41-6 0-4,24-6 0 1,9 0 0 2,30 0 0 0,31-14 0-1,5 2 0 0,-14 12-89 2,-34 0-147-3,-13 0-163 2</inkml:trace>
    </iact:actionData>
  </iact:action>
  <iact:action type="add" startTime="8554">
    <iact:property name="dataType"/>
    <iact:actionData xml:id="d1">
      <inkml:trace xmlns:inkml="http://www.w3.org/2003/InkML" xml:id="stk1" contextRef="#ctx0" brushRef="#br0">2816 10202 390 0,'0'0'521'8,"0"0"-350"-1,0 0-44-1,0 0-25 2,0 0 9-1,0 0-25 0,200-5-4 3,-126 5-7-4,26 0 17 1,41 0-20 1,28 4-17-1,38-3-5 1,28 2-5-2,11 4-5 2,-6-2-12 0,-5 1-28 2,-11 0 0-4,-16-6 0 10,-1 0 0-14,-10 0 0 5,-17 0 0 2,-22 0 0-5,-26-17 0 5,-25 2 0-5,-24 1 0 5,-17 1 0-2,-25 6 0 3,-14-3 0-4,-19 10 0 1,-5 0 0 0,-3 0 0 1,0 0 0-2,-3 0 0 2,-71 32 0 1,-45 23 0-2,-55 6 0 2,-35-2 0-4,-33-16 0 6,-17-13 0-2,-4-17 0-6,1-10 0 5,12-3 0-1,12 0 0 2,14 0 0-4,19 5 0 5,23 5 0-4,20 1 0 4,28 1 0-3,30 0 0-2,27-4 0 5,32 2 0-4,25-8 0 1,13-2 0 2,7 0 0 2,0 0 0-8,63 0 0 7,46 0 0-6,45 0 0 4,34 0 0 2,31 0 0-6,16-15 0 5,8-14 0-2,-3-2 0 1,-7-5 0-2,-18 2 0 3,-8 7 0-2,-13 11 0 1,-17 6 0-2,-16 7 0 3,-19 3 0-1,-28 0 0-1,-32 0 0 2,-30-2 0-3,-28 2 0 3,-16 0 0-3,-8 0 0 0,0 0 0 2,-8 0 0 2,-105 0 0-3,-82 0 0-2,-95 0 0 4,-49 0 0-1,-25 0 0 0,2-3 0-2,39-24 0 1,38-1 0 2,50 4 0-1,63 13 0-3,54 5 0 3,49 3 0 0,37 3 0-1,22-2 0 0,10-8 0 1,0 0 0-1,42-8 0 2,30 7 0-1,17 4 0-2,12 7-141 4,-57 0-150-2,-8 0-173-3</inkml:trace>
    </iact:actionData>
  </iact:action>
  <iact:action type="add" startTime="11853">
    <iact:property name="dataType"/>
    <iact:actionData xml:id="d2">
      <inkml:trace xmlns:inkml="http://www.w3.org/2003/InkML" xml:id="stk2" contextRef="#ctx0" brushRef="#br0">19332 11928 719 0,'0'0'184'2,"0"0"-34"3,0 0-43 2,0 0-23 1,0 0-7-1,0 0 3 2,0 0 7-3,232-23-8 4,-129 14 4-4,29-5-14 2,31-14-5 2,29-11-8-6,25-3-7 2,20 0-3 2,3 8 8 1,6 10-10 4,-4 6-29-12,-15 10-15 7,-16 5 0 0,-22-1 0 1,-29 2 0-3,-26-1 0 1,-23-5 0 2,-27 3 0 0,-39-2 0-5,-27 5 0 7,-11 2 0-6,-7 0 0 4,0 0 0 3,0 0 0-10,0 0 0 7,-30 0 0-2,-76 0 0 1,-60 20 0-3,-73 5 0 5,-37-4 0-3,-11-1 0 1,5-2 0-2,15 5 0 4,30 3 0-4,29 3 0 0,19-3 0 5,29-6 0-5,12-5 0 3,20-6 0-5,24 0 0 6,25-8 0-4,34-1 0 4,24 0 0-6,14 0 0 3,7 0 0 1,0-1 0 0,37-19 0-2,38 2 0 2,42 1 0 2,38 1 0-3,28 3 0-2,25-4 0 3,11 4 0 0,0-2 0 1,-10 4 0-4,-10 1 0 3,-14 3 0 1,-19 1 0 0,-7 1 0-4,-29-2 0 4,-18 1 0-2,-23 2 0 1,-24 3 0-1,-12-5 0-1,-26 6 0 2,-15-3 0 0,-12 3 0-1,0 0 0-1,-68 0 0 6,-104 35 0-6,-94 6 0-1,-90-5 0 3,-30-15 0 2,-3-12 0-3,36-2 0-1,39 1 0 2,60 3 0 0,48 9 0-1,52 1 0 0,55-1 0 0,42-5 0 1,32-10 0 2,25-2 0-2,42-3 0-2,64 0 0 0,51 0 0 2,43 0-105-1,-100 0-151 0,2 0-164 2</inkml:trace>
    </iact:actionData>
  </iact:action>
  <iact:action type="add" startTime="13169">
    <iact:property name="dataType"/>
    <iact:actionData xml:id="d3">
      <inkml:trace xmlns:inkml="http://www.w3.org/2003/InkML" xml:id="stk3" contextRef="#ctx0" brushRef="#br0">27876 11978 615 0,'0'0'299'4,"0"0"-127"-4,0 0-5 10,0 0-17-6,207-27-46 4,-110 27-19-2,34 0-4 3,28 0-5-2,34 0-10 2,28-8-10-3,17-1-5 1,9 3-5 1,1 3-7 5,-3 3 1-7,-8 0-40-1,-14 0 0 2,-11 0 0 1,-1 0 0 0,-5 0 0-2,-2-2 0 4,-16-16 0-3,-20 3 0 0,-26 0 0 0,-30 7 0 2,-34 0 0-2,-26 3 0-1,-24 1 0 4,-17 1 0-5,-11 3 0 3,0 0 0-2,-5 0 0 3,-81 0 0-2,-65 0 0 4,-71 20 0-8,-44 6 0 5,-27 1 0 1,-18-4 0-1,-14-3 0-2,-5-5 0 1,1-6 0 3,15-7 0-3,34-2 0-1,45 0 0 1,54 0 0 1,58 0 0 0,50 0 0-2,42 0 0 3,25 0 0-2,6 0 0 1,66 0 0-1,61 0 0 3,66 0 0-5,56 9 0 5,39 7 0-6,29 0 0 5,-9-10 0-1,-27-6 0-1,-28 0 0 1,-42 0 0-2,-29 0 0 3,-32-6 0 0,-31-10 0-3,-35 9 0 2,-36-2 0-2,-27 7 0 3,-21-2 0-4,-53 4 0 5,-129 0 0-3,-122 0 0 0,-113 0 0-1,-47 6 0 3,8 18 0-1,54-1 0 1,86 12 0-5,92 1 0 5,76 0 0-1,66-10 0-1,82-11-155 1,36-15-196-2,68 0-475 4</inkml:trace>
    </iact:actionData>
  </iact:action>
</iact:actions>
</file>

<file path=ppt/ink/inkAction2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23T02:47:11.5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288">
    <iact:property name="dataType"/>
    <iact:actionData xml:id="d0">
      <inkml:trace xmlns:inkml="http://www.w3.org/2003/InkML" xml:id="stk0" contextRef="#ctx0" brushRef="#br0">1418 4335 548 0,'0'0'315'3,"0"0"-132"-3,0 0-87 0,0 0 7 0,208 0-8 1,-137 0-10 107,16 0-20-108,13-3 12 0,14-3-19 0,3 1 11 0,11 5-1 0,17 0-9 0,21 0-18 0,17 0-5 0,20 0-11 0,13-6-1 1,11 0 4-1,15-5-21 0,3-1 11 0,-1-6-4 1,-16-2 0 128,-13 0 5-129,-25-1-19 0,-21-2 0 0,-18 1 0 0,-12-2 0 0,-18 4 0 0,-18 0 0 0,-20 9 0 0,-27-2 0 2,-20 11 0-2,-15-1 0 0,-16 3 0 0,-5 0 0 0,0 0 0 0,0 0 0 0,0 0 0 1,0 0 0 109,-39 0 0-109,-39 11 0-1,-34 9 0 0,-26-5 0 0,-23-7 0 0,-34-2 0 0,-32-2 0 0,-35-4 0 0,-32 0 0 0,-25 0 0 0,-1 0 0 0,22 0 0 0,23 0 0 0,42 0 0 0,37 0 0 112,32 0 0-112,29 14 0 0,24 3 0 0,21 3 0 0,17 1 0 1,15-4 0-1,15-4 0 0,20-8 0 0,16-3 0 0,7-2 0 0,0 0 0 0,0 0 0 0,0 0 0 0,41 0 0 0,36 0 0 5,36 0 0 104,29 0 0-109,35-2 0 0,28-3 0 0,28-2 0 0,12-4 0 0,7 1 0 0,-10 3 0 0,-4 4 0 0,-9 3 0 0,-13 0 0 0,-15 0 0 0,-22 0 0 0,-19 5 0 0,-3-5 0 115,-11 0 0-115,-9 0 0 1,-11-5 0-1,-23-10 0 0,-19 0 0 0,-23 4 0 0,-19 2 0 0,-18 3 0 0,-17 3 0 0,-4 3 0 0,-3 0 0 0,0 0 0 0,-31 0 0 0,-72 0 0 0,-72 0 0 0,-65 15 0 106,-74-6 0-106,-49 0 0 0,-26-4 0 0,0 1 0 0,41 1 0 0,44 4 0 0,53-6 0 0,44 0 0 0,44 0 0 0,39-3 0 0,38 1 0 0,38-1 0 0,21-2 0 0,27 3 0 112,0 9 0-111,58 6 0-1,45 11-102 0,-31-15-249 1,-3 0-235-1</inkml:trace>
    </iact:actionData>
  </iact:action>
  <iact:action type="add" startTime="12706">
    <iact:property name="dataType"/>
    <iact:actionData xml:id="d1">
      <inkml:trace xmlns:inkml="http://www.w3.org/2003/InkML" xml:id="stk1" contextRef="#ctx0" brushRef="#br0">1489 13074 773 0,'0'0'201'1,"0"0"-85"-1,199-18-31 116,-128 10-2-115,3-1 12-1,4 0-22 0,6 4-1 0,6-10-12 0,16 0-9 0,18-3 5 0,17 0-10 0,13 5 5 0,18 9 4 0,4 4-15 1,7 0-5-1,-4 18 2 0,5 14-5 0,-5-6-7 0,7 4 2 131,1-1-8-127,-2-6-4-4,-1-3-15 0,-12-2 0 0,-9-13 0 0,-6 4 0 0,5-5 0 0,-4-4 0 0,-2 0 0 0,-5 0 0 0,-3 0 0 0,-3 0 0 0,-6 0 0 0,-7 0 0 1,-5 2 0-1,-6 5 0 0,-4-2 0 0,1 6 0 4,-1 4 0 4,-1 1 0 113,7 8 0-120,-9 0 0-1,-8-4 0 0,-6-5 0 0,-4-1 0 0,-1-6 0 0,9 4 0 0,6-3 0 0,7-1 0 1,0 1 0-1,-7-5 0 0,-1-4 0 0,7 0 0 0,-12 0 0 0,2 0 0 0,2 0 0 117,-3 0 0-117,-5 0 0 0,-6 0 0 0,-13 0 0 0,-9 0 0 0,-12 0 0 0,-4 0 0 0,-12 0 0 0,-4 0 0 0,-16 0 0 0,-3 0 0 0,-13 0 0 0,-2 0 0 0,-6 0 0 0,0 0 0 1,0 0 0 113,0 0 0-113,-41 0 0-1,-43 0 0 1,-40 0 0-1,-27-15 0 0,-9-3 0 0,-15 5 0 0,-9 0 0 0,-6 1 0 0,-6 1 0 0,-4 1 0 0,-8 5 0 0,-9 0 0 0,-9 2 0 0,-11-2 0 3,-4-2 0 109,2 5 0-112,-2-5 0 0,13-2 0 0,15-4 0 0,15-2 0 0,19 3 0 0,11 1 0 1,14-1 0-1,10-2 0 0,14 2 0 0,-1 4 0 0,1-1 0 0,-2 3 0 0,-9-3 0 0,10 0 0 116,-2 4 0-114,13-3 0-1,-1 4 0-1,1-2 0 0,2 0 0 0,1 6 0 1,1 0 0-1,7 0 0 0,5 0 0 0,9 0 0 0,11 0 0 0,9 6 0 0,6 5 0 0,7 4 0 0,9 0 0 0,5 0 0 121,6-2 0-121,2 3 0 0,-2-2 0 0,-3 0 0 0,3 0 0 0,5-8 0 0,9 1 0 0,7-6 0 0,12-1 0 0,4 0 0 1,2 0 0-1,3 0 0 0,0-16 0 0,0-4 0 0,0 0 0 0,11-1 0 111,37 6 0-111,26 2 0 0,37-2 0 0,31 4 0 0,32-11 0 1,43 2 0-1,22-6 0 0,23-6 0 0,10 3 0 0,-6 6 0 0,-10 5 0 0,-4 10 0 0,6 8 0 0,-1 0 0 0,5 0 0 119,-10 8 0-119,-11 20 0 0,-30-3 0 0,-25-5 0 1,-41-3 0-1,-30-2 0 0,-25-6 0 0,-22 0 0 0,-26-4 0 0,-18-1 0 0,-15-3 0 0,-9-1 0 0,0 0-181 0,-28 0-162 0,-2-5-144 0</inkml:trace>
    </iact:actionData>
  </iact:action>
  <iact:action type="add" startTime="14891">
    <iact:property name="dataType"/>
    <iact:actionData xml:id="d2">
      <inkml:trace xmlns:inkml="http://www.w3.org/2003/InkML" xml:id="stk2" contextRef="#ctx0" brushRef="#br0">14355 12942 453 0,'0'0'328'2,"0"0"-205"-2,0 0 19 0,0 0-38 0,0 0-10 0,222 22 5 0,-147-22 3 0,16 0-26 0,13 0-7 0,12 0-3 0,23 0-8 0,20 0-7 0,8 0 1 0,14 3-14 123,2 2-5-123,-2 0-5 1,12 8-4-1,-11 2 2 0,-1-2-8 0,-3-1-3 0,6-12-2 0,-12 0-1 0,2 0-3 0,-5-7-8 1,-21-11 4-1,-3 3 3 0,0 0-8 0,0 7 0 0,0 0 0 0,0-1 0 0,-3 5 0 7,-4-1 0 115,-8 3 0-122,-5-5 0 0,-6 4 0 0,-6 3 0 0,-7-6 0 1,-5 4 0-1,-1 2 0 0,-3 0 0 0,-9 0 0 0,-13 0 0 0,-5 0 0 0,-13 0 0 0,-9 0 0 0,-17 0 0 0,-10 0 0 0,-16 0 0 117,-5 0 0-116,0 0 0-1,0 0 0 0,0 0 0 0,-54 0 0 0,-49 0 0 0,-47 0 0 0,-38 8 0 0,-29 5 0 0,-28 0 0 0,-21 2 0 1,-19 2 0-1,6-3 0 0,3 1 0 0,13 3 0 0,8-2 0 113,6-1 0-113,-5 2 0 0,4 1 0 1,12 2 0-1,17 3 0 0,21 0 0 0,23-2 0 0,16-1 0 0,11-3 0 0,23-1 0 0,16-2 0 0,14-1 0 0,19 0 0 0,15-5 0 0,5 2 0 4,13-5 0 110,3 1 0-114,5-2 0 0,9-4 0 0,-2 0 0 0,12 0 0 0,4 0 0 0,10 0 0 0,4 0 0 0,0 0 0 0,0 0 0 0,0 0 0 1,10 0 0-1,58 0 0 0,47-15 0 0,48-3 0 4,48-2 0 111,44 2 0-115,42 5 0 0,11 0 0 0,9 4 0 0,-9 3 0 0,-18 3 0 0,-15-2 0 0,-13-7 0 0,-12-3 0 0,-2-8 0 0,-3 3 0 0,-10 9 0 0,-20 8 0 0,-14 3 0 0,-26 0 0 117,-24 0 0-116,-30 0 0-1,-27 5 0 0,-28-5 0 0,-32 0 0 0,-14 0 0 0,-13 0 0 0,-7 0 0 0,0 0 0 0,0 0 0 0,-7 0-77 0,-47 0-98 0,-28 0 7 0,32 0-75 0,5-11-144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26T02:06:45.1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136">
    <iact:property name="dataType"/>
    <iact:actionData xml:id="d0">
      <inkml:trace xmlns:inkml="http://www.w3.org/2003/InkML" xml:id="stk0" contextRef="#ctx0" brushRef="#br0">24450 8503 720 0,'0'0'206'4,"0"0"-72"10,0 0-9-13,0 0-39 24,0 0-15-25,0 0 12 0,0 0-11 15,0 0-18-15,12-13 1 14,-12 13-13-14,-2 0-7 26,-38 0 24-26,-6 0-6 0,-7 0-11 26,-1 0-8-26,-4 0-10 1,0 0-6-1,-5 8 3 16,0 5 0-16,5 2-2 17,-1 2 3-17,0 7-2 2,0-1-7 13,4 0-3-12,0 4-2 27,4-4-8-30,1 3 0 0,3-3 0 0,2 3 0 28,0 3 0-28,3 0 0 1,2 1 0-1,7-1 0 16,-5 6 0-16,5-4 0 15,3 4 0-15,1-1 0 30,2 4 0-30,9 2 0 1,-3-5 0-1,10 7 0 15,1-5 0-15,2 6 0 13,2 4 0-13,6 5 0 16,0-3 0-15,0 3 0 13,0 1 0-14,0-1 0 15,0-3 0-15,0 3 0 17,0 1 0-17,14-7 0 16,1-2 0-16,9-8 0 16,-3-1 0-16,6 0 0 0,2 1 0 14,0-4 0-11,2-5 0 14,1-2 0-17,7-2 0 33,5 0 0-32,13 3 0 0,2-3 0-1,-3-1 0 0,0-6 0 30,-2-1 0-29,-1-4 0-1,4 0 0 0,-1 2 0 17,-7-4 0-17,5-4 0 16,-8 0 0-16,8 5 0 4,-5-3 0 13,10 3 0-17,2-5 0 23,5 1 0-22,1 1 0-1,-4-4 0 2,10 2 0 28,-10-2 0-30,4-1 0 1,2 5 0-1,-8-2 0 16,2-1 0-16,-4 1 0 19,-6-1 0-19,-6-3 0 3,7-1 0 15,-8 0 0-18,6 0 0 17,-4 0 0-17,3 0 0 32,4 0 0-31,-2 0 0-1,-2-10 0 0,4-6 0 0,-3 3 0 18,4-2 0-17,-7 0 0 13,5 3 0-14,-8 4 0 16,2-1 0-15,-3 0 0 28,1 0 0-26,-4-2 0-3,3 0 0 0,-6-4 0 0,1 3 0 16,-7-2 0-15,0 2 0 14,0 1 0-14,0-4 0 14,-2-2 0-15,1-2 0 16,2-3 0-16,-5-1 0 3,-3-3 0 17,6-3 0-20,-1-3 0 3,-4-3 0 29,-6 1 0-31,3-4 0-1,-6-3 0 0,-2-5 0 19,-1-7 0-18,-1-1 0-1,-7 1 0 20,-1 0 0-20,-6-1 0 3,0-2 0 18,0-2 0-20,0-1 0-1,-24-3 0 23,0 2 0-23,-4-2 0 0,1 4 0 16,-1 3 0-16,-4 6 0 17,-5 3 0-17,3 2 0 15,-7 4 0-15,8-2 0 2,-7 2 0 14,1 0 0-15,-3-1 0 20,2 3 0-21,-2 0 0 0,-3 2 0 15,-3 0 0-13,3 1 0 13,-3 4 0-15,-4 1 0 18,4 4 0-18,-1 3 0 15,-5-3 0-15,5 1 0 3,1 7 0 16,0-2 0-19,-1 2 0 3,-10 3 0 31,-8 2 0-33,-6 6 0-1,-14 7 0 0,-7 0 0 15,-1 0 0-14,-3 0 0 0,11 7 0 12,12 6 0-10,8-1 0 13,9-6 0-16,8 0 0 20,7-4 0-19,11-2 0 12,12 0 0-13,9 0 0 4,1 0 0 12,2 0 0-16,1 0 0 26,-10 0 0-26,-17 0-153 0,17 0-140 2,-7 18-131 27</inkml:trace>
    </iact:actionData>
  </iact:action>
  <iact:action type="add" startTime="10958">
    <iact:property name="dataType"/>
    <iact:actionData xml:id="d1">
      <inkml:trace xmlns:inkml="http://www.w3.org/2003/InkML" xml:id="stk1" contextRef="#ctx0" brushRef="#br0">24176 8516 692 0,'0'0'164'8,"0"0"-31"11,0 0-11-19,0 0-25 0,0 0 17 26,0 0-3-25,0 0-32-1,-224-153-4 18,139 122-7-18,-5-1-7 0,0 11-21 19,3-1-2-19,1 4-10 16,0 0-2-16,1 4 0 29,1 2-7-28,8 4 10-1,0 8-11 0,7 0 1 30,6 0-5-28,-4 0 2-2,10 13-8 0,-1 2 0 1,-2 9-2 16,2 0-1-17,-1 2-1 20,1 6-3-19,1-6 3-1,0 6 1 16,-3 3-3-16,2-1 0 20,10 1 1-19,-6 0-3 0,17-6 0 25,3 3-1-26,-4-6 2 0,7 9-1 17,-2-4 0-17,4 2 4 1,3-4-4 13,8-7 1-11,4-7-1 29,4-7 5-32,7-5-5 0,3-3 0 0,0 0-15 16,0 0 12-16,0 0 0 2,0-11-3 29,16-30 2-31,10-12-3 0,3-10 5 0,-2-12 0 30,-1-4 1-30,-7 10 1 0,-4 9-2 0,-4 19 1 22,-8 23 0-21,0 13 1-1,-3 5-5 16,0 0-2-16,0 0-3 16,-6 1 3-15,-18 29 7 25,-8 20 6-26,4 9 0 0,-2 9-2 0,-1 7 1 16,2-4 0-16,5-11 5 17,3-11 1-17,3-11 0 16,9-12-4-15,2-11 4 15,7-7-11-15,0-5 0 0,0-3 0 14,13 0 0-14,29 0 0 14,17 0 0-15,-3 0 0 16,16-11 0-15,0-6 0 17,-12 1 0-18,-3 8 0 1,-14 8 0 35,-10 0 0-36,-5 0-14 1,-4 8-180-1,-24 8-116 0,0 2-169 32</inkml:trace>
    </iact:actionData>
  </iact:action>
  <iact:action type="add" startTime="12119">
    <iact:property name="dataType"/>
    <iact:actionData xml:id="d2">
      <inkml:trace xmlns:inkml="http://www.w3.org/2003/InkML" xml:id="stk2" contextRef="#ctx0" brushRef="#br0">22754 10659 668 0,'0'0'164'17,"0"0"12"-16,0 0-63 18,0 0-46-19,0 0 14 0,0 0 29 30,0 0-42-30,-123-9-22 1,63 9-7-1,-8 17-8 17,5 9 0-17,-9 11-6 30,6 5 8-30,3 13-12 0,5 5-1 0,3 4-2 28,7 9 2-27,-2-2 6-1,10 11-2 0,1 2 1 33,9 7 1-33,3 4-5 0,9 1 2 0,11-4 1 2,7-5-7 15,0-3 0-17,25-2-1 17,29-11-5-16,9-3-3 14,15-13-4-15,3-11 4 3,8-13-4 13,9-19-2-16,2-12-2 21,13 0-1-21,-5-47-5 0,-2-17 5 16,-10-22-1-16,-17-16 1 32,-16-20 0-32,-21-20 1 1,-18-10 0-1,-21-15 1 15,-3 2-1-14,-20 1-1 2,-33 11 1 30,-13 15 0-33,-2 24-1 0,6 27-1 0,9 24-1 15,7 20-43-14,13 17-49 15,9 10-57-15,6 14-32 1,18 2-134 16,0 0-624-18</inkml:trace>
    </iact:actionData>
  </iact:action>
  <iact:action type="add" startTime="15024">
    <iact:property name="dataType"/>
    <iact:actionData xml:id="d3">
      <inkml:trace xmlns:inkml="http://www.w3.org/2003/InkML" xml:id="stk3" contextRef="#ctx0" brushRef="#br0">7565 14867 495 0,'0'0'295'1,"0"0"-71"1,0 0-61 16,0 0-22-18,0 0-5 17,0 0-41-17,0 0-6 17,82 0-11-17,18 0-40 0,38 0 6 18,32 0-9-18,37 0 0 33,12-7-1-33,-3-6-13 0,-19 0 18 0,-34 8 0 18,-30 2-6-18,-25 3-20 1,-33 0-13 23,-29 0 0-24,-22 0 0 0,-21 0 0 34,-3 0 0-34,-27 3 0 1,-70 2 0-1,-48-5 0 0,-59 0 0 35,-20-5 0-35,-18-27 0 0,13-6 0 0,26 9 0 3,38 8 0 18,30 13 0-21,32 8 0 0,30 0 0 23,24 0 0-23,26 0 0 0,16 0 0 23,7 0 0-23,3 0 0 0,73 3 0 37,44 23 0-37,43 9 0 1,30-10 0-1,10-1 0 0,-9-9 0 20,-20-1 0-20,-37-3 0 4,-36-5 0 0,-33 1 0 16,-33-5 0-20,-22-2 0 2,-13 3 0 20,-27-3 0-22,-83 0 0 3,-59 0 0 19,-48 0 0-22,6 0 0 0,24 0 0 18,37 0 0-18,44 0 0 4,40 0 0 16,29 0 0-20,27 0 0 20,10 0 0-19,47-3-11-1,3-3-283 19,11 3-240-19</inkml:trace>
    </iact:actionData>
  </iact:action>
</iact:actions>
</file>

<file path=ppt/ink/inkAction3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19T02:37:09.4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306">
    <iact:property name="dataType"/>
    <iact:actionData xml:id="d0">
      <inkml:trace xmlns:inkml="http://www.w3.org/2003/InkML" xml:id="stk0" contextRef="#ctx0" brushRef="#br0">6053 7296 503 0,'20'-13'163'129,"1"6"-38"-129,3 4-8 0,11 0 7 0,22 1-26 0,14-1-5 0,31 1-11 0,27-2-6 0,46 0-6 0,43 2-20 0,30-3-8 0,23-2-17 0,3-1-1 1,-17 2-10-1,-4-2-3 0,-26-1 13 0,-21 0 9 0,-25-6-14 7,-24-7-6-2,-38-2-4 2,-36-1 0 1,-29 7 1 0,-31 6-7-1,-23 4-3-1,-26-2-8 3,-98 2 4-1,-90 0 3-2,-79 4 1 2,-55 4 0 0,-13 0 1 1,-8 0 0-3,14 0 1 3,31 0 5-2,22 9-7 1,53 20 0-2,64 3-5 5,64-3 5-3,55-6 1-4,45-6-1 3,21 3 21 0,37 1 11 2,95 0-17-2,79-6-14-1,69-15-1 2,26 0 0 0,-8-4-1 1,-22-22 1-3,-41-1 0 3,-31 10 0 1,-32 7 8-4,-36 0 6-1,-33 5 3 4,-28-2 0-2,-29 3-13 3,-26 4-3-5,-16 0-1 2,-4 0-2-1,0 0-23 3,-52 28-96-3,5-5-72 2,-4 18-164 1</inkml:trace>
    </iact:actionData>
  </iact:action>
  <iact:action type="add" startTime="6494">
    <iact:property name="dataType"/>
    <iact:actionData xml:id="d1">
      <inkml:trace xmlns:inkml="http://www.w3.org/2003/InkML" xml:id="stk1" contextRef="#ctx0" brushRef="#br0">10272 13439 772 0,'0'0'105'6,"0"0"30"0,279-70-26 3,-99 42-36-2,72-4-22-1,52 0 25 2,27 9-33 1,-16 9-9 1,-32 10 11-6,-35 4 4 3,-40 0-18 2,-18 0-14 0,-32 6 7-4,-44 1-3 4,-42-5-13-2,-39-2 5 2,-21 0 2-5,-12 0-12 4,-96 3-3 0,-77-3 0 1,-85 0 0-1,-81 0 2-1,-47-5 1 1,-24-25 13-2,14 2-16 2,62 3 0 0,82 17 1 2,80 8 1-4,71 0-1 2,55 0-2-2,43 0 2 3,8 0-2-5,108 7 0 4,79 4-7 1,81-6 3-1,41-5-3 8,2 0-1-15,-51 0 6 32,-78 0-2-33,-80 0-12 0,-56 0-36 0,-39 0-74 0,-13 0-101 8,-43 0-386-1</inkml:trace>
    </iact:actionData>
  </iact:action>
  <iact:action type="add" startTime="9871">
    <iact:property name="dataType"/>
    <iact:actionData xml:id="d2">
      <inkml:trace xmlns:inkml="http://www.w3.org/2003/InkML" xml:id="stk2" contextRef="#ctx0" brushRef="#br0">21294 7291 580 0,'0'0'122'8,"0"0"42"0,190 0-44-5,-97 0-39 6,20 0-5-2,19 0-11 2,21 0-13-4,22 0 15 4,22 5 4-2,17 7-15 1,28 2-15-2,24 1-4 4,25 0-2-2,29-7-12 2,12-5 12-3,0-3-12-2,-2 0 10 3,-20-24-14-1,-19-7-2-1,0-12-11 2,-3-3 0 0,-2-2 7 1,-5 5-3-4,-24 10 0 3,-28 5 2 0,-27 5 1 2,-23 10-2-4,-26 0-5 3,-29 6 1-3,-31 7-6 3,-32-5 1-5,-25 5-1 7,-18 0 1-5,-9-2-1 0,-9 2-2 1,0 0 1 1,-40 0-5 1,-61 7 2-3,-45 13 3 1,-44 2 0 1,-43-2 0 3,-44-3 0-4,-39-5 2-1,-32-12 5 3,-27 0 6 1,-29-7 4-1,-23-32-1-9,-24-4-4 7,-5-2-12 2,20-3 0-1,40 1 6-1,43 6-4 0,35 9 4 1,50 24-3 0,41 8-3-2,37 2-4 2,33 34 0 1,26 2-1-2,28-1-3-1,30-8 2 3,22-5 2 0,27-7 3-4,12-6-1 4,12-4 2-3,0-5-9 1,66-2 1 2,49 0 5-3,47 0 3 2,55 0 2 0,56-6-2 0,46-15 3-2,43 5-3 2,21 1-3 0,11 8 3 0,-11 7 0 0,-10 0 2-1,-25 24 9 2,-26 11 6-3,-14 0-16 0,-12-6-1 2,0-9-2 0,-15-11 2 3,-9-9-2-8,-37-3 1 5,-45-32-15 0,-49 4-11 2,-57 4-30-6,-37 13-55 6,-42 7-52-4,-13 7-121 2,-45 0-358-3</inkml:trace>
    </iact:actionData>
  </iact:action>
  <iact:action type="add" startTime="11241">
    <iact:property name="dataType"/>
    <iact:actionData xml:id="d3">
      <inkml:trace xmlns:inkml="http://www.w3.org/2003/InkML" xml:id="stk3" contextRef="#ctx0" brushRef="#br0">24228 13448 566 0,'0'0'174'3,"217"-40"0"5,-84 22-60 1,32-3-40-4,25 1-13 3,19 6 2 0,31 3-7 0,12 2 20-1,22 3-30 3,19 0-14-2,3 3 14-1,2 1-28-1,6 2 2 3,-7 0 6-1,-4-3 4-1,6 3-14-2,-11 0 14 4,-7 0-10-2,-8 0 3 3,-12 0 2-5,-25 3-9 2,-6 12-3 1,1 1-11 0,-16 1 5-1,-1-1-6 1,-14-14-1 0,-10-2-5 1,0-2 4-2,-1-36-1-1,-8-1 1 3,-6 3 1 5,-15 6 1-11,-15 9 1 4,-14 10-1-2,-17 8 0 2,-24 3 3-1,-22 0-3 3,-27 0 0-3,-19 0-1 5,-11 0 0-6,-11 0 0 1,0 0-6 2,-24 3-6 1,-60 3-2-3,-45-1 12 2,-40-5 1 1,-34 0 2-2,-29-2 0 1,-21-28 0-2,-16 2-1 2,-37 2 2 1,-38 3 6-5,-41 5 7 5,-29 3-10-1,3 7 2 0,17 3-1-3,32 5-1 5,23 0-2-2,20 0 3 1,-1 16-6-4,-1 17 0 5,11 3-5-4,20 2 5 5,31 0 0-6,30-2 0 0,26-14 0 4,21-4-4-2,16-7-4 0,18-7-1 0,11-4-2 3,7 0 3-1,17 0-1-2,15 0 2-1,12 0-3 0,20 0 2 2,11 0-9-1,17 0 6 3,19 0-8-3,10 0 11-1,6 0 8 1,0 0 0 3,3 8 1-6,0 9 2 4,0 1-1-1,3 3-2 1,39 4-1 1,26-1 1-2,40-1 2 0,64 3-2 0,66 0 2 2,77-3-2-2,64-6 0-1,40-8 2 2,19-9 15 1,0 0 3 5,-18-20-8-14,-7-18 4 8,-5-5-13 0,-5-1 5 0,-19 6-2-3,-32 9 9 3,-46 18 7 1,-44 11-6-2,-36 0-1-1,-36 0-13 3,-30 32-2-2,-27 2-4 1,-23-1-13 0,-20-2-17-2,-24-7-47 3,-33-6-49 0,-33-18-91-2,-26 4-96-2</inkml:trace>
    </iact:actionData>
  </iact:action>
</iact:actions>
</file>

<file path=ppt/ink/inkAction3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19T02:47:36.932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act:action type="add" startTime="5583">
    <iact:property name="dataType"/>
    <iact:actionData xml:id="d0">
      <inkml:trace xmlns:inkml="http://www.w3.org/2003/InkML" xml:id="stk0" contextRef="#ctx0" brushRef="#br0">872 7387 431 0,'0'0'241'8,"0"0"-48"-1,0 0-26-2,0 0-33 3,0 0-21 0,0 0-4 0,0 0-20-2,-3-9 6 2,27 12-25 0,21 22-14 0,14 5-12-2,37-7 1 2,25-6-27 1,35-13 8-2,23-4-7-1,14 0-12 5,2-9 5-4,-17-11-3 1,-32-1 7 0,-13 7-2-1,-22-1 14 0,-11 6-8 1,-10-2-11-2,-24 2-6 3,-11 4 8-2,-21 1-1 3,-16 1 0-5,-7 0-1 0,-11 3 0 3,0 0 1 0,0 0-8-1,0 0 3 0,-26 0-4 3,-53 3-2-3,-37 20 2 0,-33 0 0 1,-12-2-1 2,-17-1 3-4,-9 4-1 0,-9-1 0 3,3 1-2-2,3-2-2 1,11-2-3-2,16-2 1 4,18-7 3-3,22 2-1-2,36-8-2 2,27 1 3 2,23 0-3-3,27-6 1 2,10 0 3-1,0 0 0 0,0 0-1 2,7 0 0-1,51 3 0 0,38 2-1-2,37 1 2 2,18-6 1-1,15 0 0 0,11 0 0 1,-2 0 3 0,-2-3-4 1,-5-12 4-4,-19 4-4 4,-17-4-2-1,-15 0 1 0,-14 1-2 0,-11 0 0-2,-14 3 6 2,-15-1-3 0,-9 0 0-1,-20 1 3 0,-7 5-1 1,-15 2-4 0,-12 4 3-2,0 0-1 1,0 0 0 0,0 0 0 2,-28 0 0-3,-59 15 0 2,-42 15 2 1,-32-2 1 0,-11-4 0-3,-5-7-2 3,-5 1 2-3,16-7-3 2,13 3-7-2,29-3 4 2,24 2 1 1,31-7 1-1,30-1 1-1,23-1-1-2,16-4 2 5,0 0-1-5,34 0 0 3,53 0 0-1,34 0-8 1,23 2 8 0,-4-2-1-2,-7 0-2 2,-32 0 1 1,-25 0-7 21,-34 0-6-29,-26 0-18-1,-10 0-19 0,-6 0-56 7,0 7-78-2,-6-5-118 2,-18 7-342 2</inkml:trace>
    </iact:actionData>
  </iact:action>
  <iact:action type="add" startTime="14712">
    <iact:property name="dataType"/>
    <iact:actionData xml:id="d1">
      <inkml:trace xmlns:inkml="http://www.w3.org/2003/InkML" xml:id="stk1" contextRef="#ctx0" brushRef="#br1">8979 7538 333 0,'0'0'388'2,"0"0"-259"5,0 0-5-1,195-15-27 2,-111 6-14 0,31-3-14-1,16 0 15 0,28 2 4 1,14-3 1 0,14 8-4-2,17 2-16 2,10 3-16 0,10 0-12 3,0 0-13-4,-5 0-4 0,-16 0-4 0,-21 0-4 2,-21 0 5-4,-30 0-7 4,-25 0 3-2,-22 0-1 1,-26 0 1-1,-25 0 3 1,-12 0-2 0,-18 0-8-1,-3 0-6-1,-19 0-4 2,-77 0-7 3,-53 8 7-4,-67 5 0-4,-44-8 6 5,-27-5 13 0,-8 0 3 0,6 0-7-2,28 4-4 2,20 7-1-1,30 7-1 3,20 7-4-4,31 6-5 1,32 2 0 1,31-3 0 1,36-9 0-4,30-6 0 4,17-11-3-1,14-4 1-2,0 0-1 1,51 0-2 1,54-30 5 0,49-2 4 0,40 4-4 2,17 1 0-6,13 10-2 4,-4 5-2 1,-15 9 4-3,-15 3 0 4,-18 0 1-4,-13 0 2 3,-26 7-1-4,-17 7 1 4,-23-3 3-1,-21-8-6 0,-30 0 0-2,-17-3 0 1,-14 0 0 2,-11 0 0-3,0 0-4 0,0 0-15 2,-11 0-79-1,-46 0-86 1,-28 0-8-1,39 0-153 1,8 0-539 3</inkml:trace>
    </iact:actionData>
  </iact:action>
  <iact:action type="add" startTime="15945">
    <iact:property name="dataType"/>
    <iact:actionData xml:id="d2">
      <inkml:trace xmlns:inkml="http://www.w3.org/2003/InkML" xml:id="stk2" contextRef="#ctx0" brushRef="#br1">17905 7494 735 0,'0'0'140'6,"0"0"19"0,0 0-24 2,171-12-34 0,-74 10-25-3,30-2 14 4,34-1-11-1,31 1-8 0,25 2-17-2,16 2-2 2,6 0-4 0,7 0-11 4,-15 0-4-11,-17-3-12 8,-21-3 0 0,-31-6-5-1,-17 1-3-2,-25-1 6 3,-29 0-3-1,-33 4-6 9,-29 5 6-16,-16 1 2 5,-13-2-8-1,-9 4-10 3,-82 0 2-2,-71 9-2 2,-79 17 3 2,-52-2 3-3,-36-4-1 1,-12-2-1-1,8-2-4 0,31 4-2 3,49-2 1-5,54-1 0 3,58-4 1-1,53-5 1 0,40-2-1-1,33-4 0 2,15-2 1 1,39 0 0-1,73 0-1-1,69 0-4 0,65 0 4 2,33 0 0-2,11 0 1 1,-14 0 2-1,-45 0 4 0,-30 24-6 1,-32 0 0-3,-24-4-2 6,-19-12 0-5,-32-5 1 3,-27-3 7-5,-27 0-5 9,-19 0 1-8,-12 0-3 1,-9 0-1 1,0 0-4 1,0 0-26 1,-43-3-73-3,-39-12-9 3,29 5-124-3,0 9-158 5</inkml:trace>
    </iact:actionData>
  </iact:action>
  <iact:action type="add" startTime="17221">
    <iact:property name="dataType"/>
    <iact:actionData xml:id="d3">
      <inkml:trace xmlns:inkml="http://www.w3.org/2003/InkML" xml:id="stk3" contextRef="#ctx0" brushRef="#br1">11398 5083 351 0,'0'0'210'5,"0"0"-26"3,0 0-44-3,0 0-67 3,0 0 28-1,0 0-24 2,-238-8-23-3,138 42-9 2,-12 19-2 0,-5 8-12 0,-3 15-6-2,-1 8-4 3,6 11-4-2,3 12-4 1,24 6-3-2,16 18 4 2,19 6-1 2,25 7 2-4,19 4 1 1,9 3 4 3,17 2 1-4,54-2-7 4,28-6-1-6,34-17-3 3,24-17-1 2,9-29-1 1,6-31 2-1,-3-36 6-5,-16-15-4 4,-5-53-5-1,-8-49-6-1,-18-30 0 4,-22-29 1-4,-31-12-2 2,-41-13 0-2,-28-16-1 2,-18-4 0 0,-66 8 0 0,-19 15-4-2,-24 24-1 3,-8 25-22-2,-2 24-35 3,2 26-81-5,14 36 5 2,93 48-146 1,7 13-356 0</inkml:trace>
    </iact:actionData>
  </iact:action>
  <iact:action type="add" startTime="18262">
    <iact:property name="dataType"/>
    <iact:actionData xml:id="d4">
      <inkml:trace xmlns:inkml="http://www.w3.org/2003/InkML" xml:id="stk4" contextRef="#ctx0" brushRef="#br1">20243 5182 641 0,'0'0'188'6,"0"0"-95"1,0 0-52 2,0 0-25-4,0 0 36 3,0 0-5 0,-220 47 4 0,120-7-7-2,-7 11-11 2,3 15-1 0,1 15-5 0,4 17-3-2,15 18-4 2,11 20-1 0,4 9-4 0,18 3-5 0,15 0 0 0,20-6-4-1,16 0 3 1,9-6 9-2,57-4-2 4,31-20 5-4,31-20 22 4,21-21-5-7,20-25-4 6,1-31-22-1,-5-15-5 0,-14-44 11-2,-9-54-15 1,-11-43-3 3,-14-28 0-3,-30-15-1-2,-33-10 1 4,-35-8-2-1,-19 14 2 1,-24 7 0-3,-52 19-2 2,-17 21-8 0,-12 26-5 0,-22 17-60 0,-15 28-62 1,84 70-28-3,-3 0-146 1</inkml:trace>
    </iact:actionData>
  </iact:action>
  <iact:action type="add" startTime="21024">
    <iact:property name="dataType"/>
    <iact:actionData xml:id="d5">
      <inkml:trace xmlns:inkml="http://www.w3.org/2003/InkML" xml:id="stk5" contextRef="#ctx0" brushRef="#br2">5709 7677 494 0,'0'0'293'5,"0"0"-127"3,0 0-39-2,0 0-27 3,0 0-34-1,0 0-23-1,25 80 2-1,-18-36-1 2,-2 6 6 1,4 2-10-4,-5 1-8 3,-1 0-10 0,0 0 3 1,-3-6-17-4,0-12-1 3,0-10-7 0,0-7 3 0,0-5-3 0,6-13 0-2,-4 5 2 2,17-5-1 0,13 0 23-2,14 2-14 2,21-2 4 1,11 0 11-2,21 0 7 6,17 0 1-11,13 0-8 6,12-7-3-1,5-10-3 3,5 1 8-4,8-2-20 2,-10-2 12 0,-8 0-7 0,-12 2-2-1,-13 5 4 1,-5 2 1-1,-6 6-1-1,-2 5 0 2,-3 0-5 0,-4 0-6 0,-14 0 1 0,-4 0-3-3,-6 0 3 4,-11 0-2-1,-12 0-1-1,-7 0 1 0,-9 0-2 2,-8 0 3-2,-4 0 2-2,-9 0-5 3,-3 0 1 0,-3 0 4 0,-1 0-4-3,-5 0 5 3,0 0-4 0,0 0 0 0,0 0 5 0,0 0-3-2,0 0 6 2,0 0 2 1,0 0-4-2,0 0-3-1,0 0-5 3,0 0-1-2,0 0-4-1,0 0-4 2,0 0 1 0,0-31 0 1,0-19 7-1,0-11 0-2,0 5 1 2,0 13-8 1,0 12-30-1,0 7-34-2,3 4-50 1,7-2-55 1,-5 22-90-3,14 0-240 4</inkml:trace>
    </iact:actionData>
  </iact:action>
  <iact:action type="add" startTime="22271">
    <iact:property name="dataType"/>
    <iact:actionData xml:id="d6">
      <inkml:trace xmlns:inkml="http://www.w3.org/2003/InkML" xml:id="stk6" contextRef="#ctx0" brushRef="#br2">14854 7296 545 0,'0'0'299'3,"0"0"-156"5,0 0-24-1,0 0-49-1,0 148-15 2,0-78-9 0,0 0-13 1,6-4-8-4,2-10-1 3,2-10 12 0,0-5-2 0,4-9-7-2,-4-16-2 2,11-3-2 0,3-11 2 0,18-2-11-1,11 0-3 6,15-5 14-11,24-21 4 6,12-6 8 0,28-4 6 3,10 0-2-3,16 1-11-3,2 6-3 1,1 9 4 2,-9 5-7 0,-1 2-4 1,-15 8-1-3,-6-1-3 2,-12 3-10-1,-7 1 2 2,-14-4-3-1,-14 3-3-1,-4-3-1 1,-13 2 1-2,-8 3 0 1,-6 1-2 0,-7 0 0 3,-4 0 0-3,-10 0 0-1,-3 0-1 0,-1 0 1 2,-3 0-2 1,-3 0 4-4,-6 0-3 4,2 0 2-3,-14 0 0 4,4 0 0-3,-7 0 0-2,0 0 0 3,0 0-1 0,0 0 1-2,0 0 0 2,0 0 1 0,0 0 0 0,0 0 0-1,0 0-2 0,0 0 0 2,0 0-6-2,0-27-2 0,0-14 2 1,0-17 6 0,0-8 0 0,0 2 1-3,0 6-3 5,0 5-5-3,0 4-36 2,3 7-65-3,3 0-67 6,-1 36-93-4,-5 6-136-5</inkml:trace>
    </iact:actionData>
  </iact:action>
  <iact:action type="add" startTime="23731">
    <iact:property name="dataType"/>
    <iact:actionData xml:id="d7">
      <inkml:trace xmlns:inkml="http://www.w3.org/2003/InkML" xml:id="stk7" contextRef="#ctx0" brushRef="#br2">8378 3752 508 0,'0'0'125'8,"0"0"-22"-2,0 0-17 0,0 0-42 2,0 0 1 0,0 0 37 1,0 0-16-4,-109-77-43 3,51 77 13-1,-13 38-9 2,-6 10-7-3,-6 5 1 3,0 5 3-2,-1 8 2 1,8-1-7-2,1 6-2 1,16 11-7 2,13 8 0 1,16 14-1-4,15 15 7 2,15 17 4 0,0 16 2-2,5 4 14 2,40-1-13 0,13-9 2 2,12-24-12-3,15-26-6-1,11-35-3 0,4-28-1 3,13-25 8 0,6-8-5-4,14-30 0 4,5-50 0-1,7-37 0 2,0-31-5-8,-18-27-1 5,-24-3 3 3,-28-3-3-3,-40 1 0-1,-31 12-1 2,-4 9-1 0,-46 24 1 0,-37 20-2-1,-20 17-4 0,-18 16-21 1,0 7-37-1,-3 12-33 0,86 63-57 1,11 0-178 1</inkml:trace>
    </iact:actionData>
  </iact:action>
  <iact:action type="add" startTime="24789">
    <iact:property name="dataType"/>
    <iact:actionData xml:id="d8">
      <inkml:trace xmlns:inkml="http://www.w3.org/2003/InkML" xml:id="stk8" contextRef="#ctx0" brushRef="#br2">17951 3886 204 0,'0'0'195'7,"0"0"-150"-2,0 0 6 3,0 0 38 0,0 0 7 0,0 0-2-2,0 0-17 2,-140-23-6 0,101 21 16 0,2 2-37 0,-16 0 1-1,-8 0-9-1,-9 0-3 3,-14 0-18-3,-7 0-1 2,-10 0-10 0,3 0-2-1,-2 0 2 3,4 7 4-4,6 7-3 3,0 10 0-1,11 0 1 0,7-2-2-1,12 4-2 2,5 7-2-3,7 6 4 0,6 11 7 2,5 12 5 1,13 13 3 0,12 12 0-6,3 8-5 6,9 11 1-2,0-2-7 2,0 6-1-4,0 2 0 4,21 3-8-1,3 12 2 0,19 3 0-2,10 0-3 2,17-5 2 2,20-15 3-2,16-17 9-2,18-23 13 0,21-23-6 4,12-31-6-4,14-16 5-1,-1-49 0 4,-5-49-21-1,-13-35 0 1,-17-33-3-4,-23-14 0 4,-21-14 1-2,-29-3 0 3,-27 5-1-5,-24 11-2 1,-11 25 0 2,-24 29-2 0,-49 20-19-2,-26 23-56 3,-9 8-44-1,-13 12-34-1,73 64-66-1,14 0-337 2</inkml:trace>
    </iact:actionData>
  </iact:action>
  <iact:action type="add" startTime="34227">
    <iact:property name="dataType"/>
    <iact:actionData xml:id="d9">
      <inkml:trace xmlns:inkml="http://www.w3.org/2003/InkML" xml:id="stk9" contextRef="#ctx0" brushRef="#br0">769 17578 524 0,'0'0'296'5,"0"0"-96"2,0 0-54 0,173 0-24 3,-94 0-22-4,17 0 1 1,30 0-35 1,35-6 3 0,32-8-8 0,20-3-4-2,2 2-14 2,-13 2-11 0,-27 12-1 3,-27 1-2-8,-27 0-7 5,-24 0-2 1,-35 0-1-1,-27 0-13-1,-18 0 5 1,-17 0-9 1,0 5-1-2,-32 10-1-3,-72 16-14 5,-61 2 14 0,-52 5 0-2,-31-9 3-2,-15-9-3 5,1 2 0-3,23-9-1 2,46 3-6-4,48 8 4 3,48-10 2 0,44-2 0 2,32-6-1-6,21-6 2 3,21 0 2 2,84 0 1-2,59 0-2 28,59 0-1-33,11 0 3-2,-14 0-1 0,-26 0-2 0,-45 5-3 8,-53 3 3 1,-39 0 3-2,-27-8 3-1,-20 0 2 2,-10 0-6-1,0 5-1 3,-26 6-1-4,-61 4 1 2,-39-1-1 1,-35 10 3-1,2-9-2-3,14-5 0 4,30 0-1-2,37-8-1 2,39 1-1-2,23-3 1-2,16 0 1 2,0 0 0 1,45 0-2-1,47-15 0 1,26-4 2 1,-4 7-20-3,-11 0-11 1,-23 12-46 2,-22 0-50-2,-54 0-75 0,-4 7-134-1</inkml:trace>
    </iact:actionData>
  </iact:action>
  <iact:action type="add" startTime="37841">
    <iact:property name="dataType"/>
    <iact:actionData xml:id="d10">
      <inkml:trace xmlns:inkml="http://www.w3.org/2003/InkML" xml:id="stk10" contextRef="#ctx0" brushRef="#br1">8519 17215 518 0,'0'0'365'6,"0"0"-201"2,0 0-14 0,0 0 1-2,199 9 1 3,-78-9-52-2,34 0-15 2,32 0-16-4,29 0-17 3,8 0-9 0,-1-2-11-2,-3 2-6 2,-17 0 3 3,-19 0-3-5,-27 0 2 0,-37 0-8 3,-38 0-2-2,-40 0-4 1,-26 0-9-1,-16 0-5-1,0 0 0 2,-68 0 0 0,-70 0 0 0,-65 0 0-1,-26 0 0 0,-6 0 0 1,14 0 0 3,25 0 0-8,36 0 0 6,35 0 0-2,48 0 0 3,42 5 0-5,25-2 0 2,10-3 0 4,45 3 0-6,74-3 0 3,47 2 0 0,24-2 0 0,-16 7 0-4,-37-2 0 4,-39-5 0 1,-37 6 0-2,-34-3 0 2,-23 1 0-3,-4 1 0 1,-42 8 0 2,-44 0 0-1,-34 2 0-2,-12-7 0 3,-2-5 0-2,7 4 0-2,19-5-21 4,21 3-62-2,29-5-55 2,33 6-76-1,25-3-100-2,20 6-487 3</inkml:trace>
    </iact:actionData>
  </iact:action>
  <iact:action type="add" startTime="38900">
    <iact:property name="dataType"/>
    <iact:actionData xml:id="d11">
      <inkml:trace xmlns:inkml="http://www.w3.org/2003/InkML" xml:id="stk11" contextRef="#ctx0" brushRef="#br1">17216 17273 513 0,'0'0'349'5,"0"0"-174"4,0 0-17-2,205 0-11 0,-92 0-33 0,35-13-38 1,38-5-5-3,22-2-21 5,20 2 3-3,4 8-2 1,-9 10 1-2,-19 0-4 4,-22 0-13-3,-32 0-7 2,-35 0-3-2,-33 0-9 0,-36 0-2 3,-29 4-8-7,-13-4-2 6,-4 0-4-1,-64 6-6-2,-71-3-2 1,-73 5 8 1,-47 1 0 0,-20-6 0 0,5 0-1-1,43-3 1 0,46 0 0 4,60 0 0-5,49 3 5 0,44-1-4 1,20-2 1 4,8 7-2-5,78-7 17 1,63 5 11 0,75-5-28-1,48 0 1 3,32 0-1-2,-23 0 1-1,-38 0 3 4,-60 0 4-1,-73 0 2-2,-44 0-10-2,-37 0 0 4,-15 0 0-1,-6 0 0-1,-13 0 0-1,-67 0-11 4,-42 0-12-4,-38-14-22 3,-15-10-36-4,-14 4-70 2,110 7-72 2,18 9-118-2</inkml:trace>
    </iact:actionData>
  </iact:action>
  <iact:action type="add" startTime="39924">
    <iact:property name="dataType"/>
    <iact:actionData xml:id="d12">
      <inkml:trace xmlns:inkml="http://www.w3.org/2003/InkML" xml:id="stk12" contextRef="#ctx0" brushRef="#br1">10678 13880 647 0,'0'0'261'4,"0"0"-82"4,0 0-60-4,0 0-50 3,0 0-21 1,0 0-7-2,0 0 11 2,-227 63-12 0,122-25-5 0,-4 12-8-1,2 5-10 0,0 5-4 1,10 14-2 0,3 7 3-2,12 11 6 2,7 8 4 0,12 6-7 2,26-1 1-6,22 5-3 6,15 3 2-2,10 13-5 0,69 13-6-1,34 2-1 1,27-2 5-1,22-19-6 4,8-28-2-9,5-28-2 6,-15-31 12 0,-6-33-7 0,-21 0-3-2,-13-47 0 3,-12-29 3-1,-22-33-5-1,-11-23 4-1,-24-21-3 2,-15-16 0 1,-20-4 0-1,-16-4-2-4,0-7 1 6,-44 8-1-4,-19 16 0 4,-8 25-2-4,1 23 0 4,1 31-2-4,10 29-31 3,-3 24-59-4,-1 24-37 2,47 4-114 9,2 30-283-13</inkml:trace>
    </iact:actionData>
  </iact:action>
  <iact:action type="add" startTime="40942">
    <iact:property name="dataType"/>
    <iact:actionData xml:id="d13">
      <inkml:trace xmlns:inkml="http://www.w3.org/2003/InkML" xml:id="stk13" contextRef="#ctx0" brushRef="#br1">19350 13875 411 0,'0'0'251'4,"0"0"-70"1,0 0-56 3,0 0-30 0,0 0-19 1,0 0-14-4,0 0-4 3,-153-114 3 0,64 107-8 0,-18 7-16-2,-6 0 2 2,-2 37-7 0,-2 20-16 0,5 17 2-2,9 12 1 2,11 16-8 0,16 1-1 3,16 11 3-6,18 5-2 4,15 5 8-1,20 5-5-1,7 1 4-2,13 6-5 5,53 7-1-3,25-3-1 2,29 1 5-4,12-19 7 6,5-31-2-5,-8-17-3 2,-12-22 4-2,-14-20-12-1,-9-24-2 4,-1-8-3-2,-2-44-5 0,8-54 0 0,-11-38 0 1,-1-32 0 1,-16-21 3-4,-23-4-3 4,-15-2 1-2,-24 9-1 3,-9 12-1-6,-1 26 0 6,-40 26-4-3,-11 35-1 2,-8 23-25-3,-10 22-81 0,-14 14-29 2,-13 14-82 0,55 14-94 1,8 17-476-4</inkml:trace>
    </iact:actionData>
  </iact:action>
  <iact:action type="add" startTime="42765">
    <iact:property name="dataType"/>
    <iact:actionData xml:id="d14">
      <inkml:trace xmlns:inkml="http://www.w3.org/2003/InkML" xml:id="stk14" contextRef="#ctx0" brushRef="#br2">5580 17357 465 0,'0'0'324'2,"0"0"-156"7,0 0-47-4,0 0-49 3,0 0-25 0,0 0-2 0,6 180 15-2,-6-133-11 2,-6 3 10 0,1-4-19 0,5-8-16-1,0-4-1 0,0-11-7 1,0-3-6 0,0-4 4-2,26-6-6 2,14-4 3 0,11-6-8 0,19 0 2-2,22 0 1 7,20-11 17-9,16-21 19 6,16 0-4-6,6 6 2 4,4 5-10 0,-8 1 3 0,-2 15-4-1,-13 5-3 0,-10 0-10 2,-4 0 6-3,-5 0-4 4,5 0-5-5,3 0-5 6,-5 0-7-5,-2 0 3 0,-12 0-1 2,-9 0-3 0,0 0 0 0,-15 0 3-2,-3 0 0 2,-10 0-2 0,-13 3 2 1,-6-1-2-4,-5 1 8 5,-10-3-9-4,-5 0 3 2,-8 0-2-2,-2 0 0 1,-6 0-1 0,-2 3 1 1,-5-3 2-1,-2 0-2 0,0 0 5 2,0 0-5-2,0 0-1-1,0 0 3 3,0 0-6-2,0 0 2 1,4 0 1-1,-4 0 0 2,0 0-2-2,0 0 2 2,0 0 0-5,0 0-1 5,0-11 1-2,0-22-2 1,0-4 2 0,0 5-3-1,0 4 3 3,0 4-21-3,0-8-27 1,0 0-34-3,0 6-42 5,0 11-79-5,0 15-121 1,0 0-598 2</inkml:trace>
    </iact:actionData>
  </iact:action>
  <iact:action type="add" startTime="44247">
    <iact:property name="dataType"/>
    <iact:actionData xml:id="d15">
      <inkml:trace xmlns:inkml="http://www.w3.org/2003/InkML" xml:id="stk15" contextRef="#ctx0" brushRef="#br2">14163 17479 445 0,'0'0'306'5,"0"0"-103"3,0 0-47-1,0 0-62 2,0 0-14-4,0 163 4 3,3-105-23 0,2 0-6 0,4-13-15 0,-9 0-24-2,1-19 0 2,2-13-6 0,0-5-1-2,11-8 2 2,6 0 0 0,13 0-7 0,17 0-2-2,13 0-2 3,11-26 6-2,15-1 9 3,11 1 7-4,3 3 13 6,8-1-3-8,-4 13-2 3,-3-7-10-1,-4 10 6 2,0-6-8 1,3 1-2 0,0 2 3-3,1 0-12 1,-4 2 0 1,-6-2 5 0,-1 0 3 0,-7 6-7-2,0-6 4 5,-7 9-5-6,-1-2 1 0,-7 4-5 4,-5 0 0 1,0 0 1-3,-8 0-2-3,-11 0-2 6,-7 0 0-4,-10 0 3 8,-6 0-1-14,-3 0-1 8,0 0 2-1,0 0-4 2,0 4 2-2,0-4-1-1,-2 8 0 3,-4-8 1-2,0 5-1 0,-1-2 3 0,2-1-3 1,-4 6 1 2,7-5-1-4,-2 2 0 3,-4-5-1-3,4 0 1 1,-8 6 0 0,1-6 2 1,-4 6-1-1,2-6-1 2,-5 0 1-4,-2 0 0 4,-1 0-1-2,0 3 0 1,0-3 0-1,0 0-1 0,0 0 0 1,0 0 1 0,0 0-1-2,0 0 1 2,0 0-2 0,0 0 4 0,0 0-2-1,0 0 0 0,0 0 0 1,0 0 0 0,0 0 0-2,0 0 0 4,0 0-1-4,0 0 0 4,0 2-4-6,0-2 1 4,0 3-2 0,0-3 4 0,0 0-3-1,0 0 4 0,0 0-3 2,0 0-3-2,0 0-2-1,5 0 3 2,-1 0 4 0,-1 0-2 0,-1 0 0-2,1-20 2 3,0-18 2-1,1-8 3 0,-4-6-1 0,0 2-2 0,0 9 2-1,0 10-2 1,0 16 0-4,0 10 0 4,0 5-1 1,0 0-6-1,0 0-49-1,0 34-44 0,0 16-131 2,0-25-81-2,0 2-444-2</inkml:trace>
    </iact:actionData>
  </iact:action>
  <iact:action type="add" startTime="45813">
    <iact:property name="dataType"/>
    <iact:actionData xml:id="d16">
      <inkml:trace xmlns:inkml="http://www.w3.org/2003/InkML" xml:id="stk16" contextRef="#ctx0" brushRef="#br2">7992 15771 318 0,'0'0'337'5,"0"0"-136"0,0 0-51 3,0 0-29 0,0 0-40 0,0 0-21-1,-34 2 0 0,-45 31 20 1,-22 13-40-1,-9 0-23 0,1 12-8 1,7 6-4 0,8 7-1-2,14 6-4 2,10 14 3 0,16 13 2 0,17 12 1 3,16 11 8-7,21 13-6 5,0 0 2-1,58 3-8-2,36-9 8 0,25-19 5 3,24-24-14-1,10-24 0 1,13-36 0-4,-8-31-1 6,-10-10 6-6,-19-64-1 4,-33-31 4-3,-26-35-1 4,-33-23-7-4,-23-23 1 3,-14-7 0-4,-5-3-2 3,-41 17 0 0,-11 25-1 0,-15 36-1-1,-1 36-3 0,1 29 0 3,8 33-37-6,6 7-63 4,7 13-77 0,42 0-86 1,6 13-398-2</inkml:trace>
    </iact:actionData>
  </iact:action>
  <iact:action type="add" startTime="46894">
    <iact:property name="dataType"/>
    <iact:actionData xml:id="d17">
      <inkml:trace xmlns:inkml="http://www.w3.org/2003/InkML" xml:id="stk17" contextRef="#ctx0" brushRef="#br2">16501 15687 648 0,'0'0'213'5,"0"0"-74"1,0 0-74 2,0 0-24-2,0 0 8 3,0 0 12-4,-180-3-24 3,91 23 0 0,-12 13 5 0,-5 11-3-2,-3 10-4 2,6 16-13 0,10 12-3 0,8 9 0-1,18 11-10 0,13 11-1 1,16 6-4 3,20 12 2-6,18 6-1 3,0 10-1 2,39 3-4-4,49-2 2-1,31-8-1 4,26-22 14 0,21-22 1 0,18-23-5-4,1-36 6 0,-7-37-7 4,-18 0 9 1,-18-63-9-4,-24-30 1 0,-23-29-7 2,-33-40-2-1,-30-30-2 0,-32-29 1 2,0-4 9-1,-48 2-2-2,-24 19-3 1,-15 39-4 2,-4 40-1-2,-5 44-9-1,-4 40 2 3,-3 27-38 1,-8 14-44-6,69 14-106 3,8 24-132 0</inkml:trace>
    </iact:actionData>
  </iact:action>
</iact:actions>
</file>

<file path=ppt/ink/inkAction3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08T02:08:12.6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950">
    <iact:property name="dataType"/>
    <iact:actionData xml:id="d0">
      <inkml:trace xmlns:inkml="http://www.w3.org/2003/InkML" xml:id="stk0" contextRef="#ctx0" brushRef="#br0">5858 8749 579 0,'0'0'219'6,"0"0"-74"2,0 0-32 0,211-2-9-2,-108 2-20 2,29 11-15 0,34-5 12 0,27-3-19-2,28-3-14 2,17 0-4 0,-2 0-12 0,-3-24-2 0,-19 3-9 1,-27-1 12-2,-39 5-13 2,-43 5 24-5,-39 7-10 5,-32 2-5-1,-20-1-5 0,-14 4-18-4,0-1-6 5,-59 1-8-1,-59 0 8 0,-64 1 17 0,-29 26-6 0,-16 2-1-1,-22-2 0 0,4-5 10-2,6-5-5 3,10-7-7 2,30-5-8-2,33-2 0-4,28-3-1 6,49 0-1-3,33 0 2 2,32 0-3-5,20 0-3 4,4 0 1 0,42 0 0 1,48 0-26-3,44 0-41 2,7 0-62-1,4 0-104 1,-91 0-73-2,-14 0-406 2</inkml:trace>
    </iact:actionData>
  </iact:action>
  <iact:action type="add" startTime="4963">
    <iact:property name="dataType"/>
    <iact:actionData xml:id="d1">
      <inkml:trace xmlns:inkml="http://www.w3.org/2003/InkML" xml:id="stk1" contextRef="#ctx0" brushRef="#br0">14512 8903 399 0,'0'0'194'5,"0"0"-36"3,0 0 5 0,0 0-29 0,0 0-24-2,0 0-12 2,94-55-6 0,-19 46 1 0,22 1-10-2,30 3-22 2,34-8 4 0,44-4-26 0,41-6-10-2,29-7-10 2,3-1-1 0,-19 8 6 2,-29 5 23-5,-40 13-9 12,-37 5-2-15,-40 0-15 4,-42 0-5-1,-34 0 2 3,-33 0-4-1,-4 0-14 1,-71 10-4-1,-74 21 3 3,-78 0 0-2,-60-14 1-2,-22-17 0 0,-3 0 0 2,30-2 10 2,50-22-6-2,55 4-1-5,44 11-3 6,41 9-12-1,36 0-15 0,28 17-19-3,24 33-48 5,13 10-72-2,38-27-135-1,3-1-161-1</inkml:trace>
    </iact:actionData>
  </iact:action>
  <iact:action type="add" startTime="8174">
    <iact:property name="dataType"/>
    <iact:actionData xml:id="d2">
      <inkml:trace xmlns:inkml="http://www.w3.org/2003/InkML" xml:id="stk2" contextRef="#ctx0" brushRef="#br0">30043 1256 297 0,'0'0'139'4,"0"0"-23"4,0 0 27 0,0 0-44-2,0 0-27 2,0 0 0 0,0 0-20 0,14-97 4 0,-52 92-9-1,-20 5 5 1,-21 0-10 0,-21 15-3 0,-16 36 4-1,-11 21 3 1,-7 25-4-1,14 24 6-2,14 17-24 6,22 9-1-5,23 15-6 4,19 0 6-5,30 1-5 3,12 2 0-1,40-11 3 1,62-12 0-2,43-17-7 2,35-26-5 1,28-30 1-1,13-36-5-1,-1-33-1-1,-15-27 2 3,-27-63-6-2,-36-35 2 0,-30-31-2 1,-34-27 12 0,-44-26-3 0,-34-17-1-3,-27-11-4 4,-58 10 1-2,-17 24-5 3,-22 40 0-5,-8 54-4 3,-5 45-23 0,-5 43-65 0,12 21-11-2,91 21-108 1,15 25-260 2</inkml:trace>
    </iact:actionData>
  </iact:action>
  <iact:action type="add" startTime="9345">
    <iact:property name="dataType"/>
    <iact:actionData xml:id="d3">
      <inkml:trace xmlns:inkml="http://www.w3.org/2003/InkML" xml:id="stk3" contextRef="#ctx0" brushRef="#br0">30078 4837 378 0,'0'0'93'6,"0"0"0"1,0 0 85 1,0 0-60-2,-186-11-33 2,110 13-3 0,-11 25-20 0,-13 13-10-2,-17 15-5 2,-7 18-9 0,0 23 7 0,6 26-6-2,9 20 2 2,18 17-8 1,20 11-4-2,17 5-6 1,31-7-6-1,23-4-5 1,7-6-1 0,92-5 1-2,46-5-3 1,49-11 3 2,40-23 4 0,20-32 2-4,5-42-8 3,-25-40-2 0,-27-13 10-1,-50-73-1 2,-35-48-5-2,-42-43-3 1,-38-52-1 1,-42-40-6-2,0-22-4-2,-56-2 2 4,-29 33-1-2,-11 39-6-1,-16 56-44 2,-3 51-62 0,61 114-93 0,9 9-124-3</inkml:trace>
    </iact:actionData>
  </iact:action>
  <iact:action type="add" startTime="12354">
    <iact:property name="dataType"/>
    <iact:actionData xml:id="d4">
      <inkml:trace xmlns:inkml="http://www.w3.org/2003/InkML" xml:id="stk4" contextRef="#ctx0" brushRef="#br0">6431 18223 96 0,'0'0'70'4,"0"0"-6"4,0 0 29-2,0 0-2 2,0 0 10 0,0 0 19 0,0 0 17-2,12-7-16 2,1 7 6 0,16 0-14 0,19 0-44-2,23 0 5 2,24 20-16 0,26 0 4 0,33 0-13-2,18-7-22 3,19-13-3-2,8 0-17 2,-4 0 4-1,-8 0 6 0,-23-7 13-1,-26-1 0 0,-29-4-2-1,-36 6 13 2,-31 4-16 0,-27-1-3 1,-15 3-6-4,-8 0-16 2,-84 0 4 2,-59 0-4-1,-65 0 16-3,-29 0-6 4,-17-15 5-1,-1-5 9-1,10-1-9 0,29 16 0 1,37 5-15-1,43 0 2 1,41 0-1-2,40 8 0 3,26 4 1-2,33-6 3 2,4 6 1-4,56 8 3 3,57 6-9 1,50-6-6-1,19-5-7-2,8-4 0 2,-17-11-15 0,-27 0 1 0,-33 0-13-3,-13 0 11 4,-16 0-24-1,-8 0-37-1,-1 0-43-1,-67 0-84 3,-4 0-304-1</inkml:trace>
    </iact:actionData>
  </iact:action>
  <iact:action type="add" startTime="13479">
    <iact:property name="dataType"/>
    <iact:actionData xml:id="d5">
      <inkml:trace xmlns:inkml="http://www.w3.org/2003/InkML" xml:id="stk5" contextRef="#ctx0" brushRef="#br0">14100 18132 451 0,'0'0'223'4,"0"0"-80"2,0 0 23 3,0 0-45-1,192 0-32-2,-110 0-18 2,32 0 1 0,28 0-12 0,30-6-18-2,31-8-15 3,29-4-6-2,13-8-1 2,-5 6 5-2,-10 2-1 0,-25 12 11 1,-23 6 9 0,-32 0-15-2,-28 0 1 2,-38 0-9 0,-30 0-5 0,-29 0-5-2,-16 0-6 2,-9 0-5 0,-18 0-3 2,-85 6 3-5,-66 12 1 4,-64-4 3-4,-30 0-2 4,-14-4 6-3,15-2 1 3,23-1-2 0,28-7-1-2,26 5-3 2,26 1 0-6,35 8-2 5,40-8-1 0,41 1 0-1,28-2 0 1,15 3 0 0,63 4-1 0,61 2-6-1,58 0 7 1,43-1-6 2,7-8-2-4,-11-5 6-1,-34 0 2 3,-44 6 2 0,-56-6-1 0,-42 7 3 0,-29-2-1 0,-16 10 2-1,-68 11-5 1,-52 5 0-3,-43 1-1 2,-6-11-1 5,3-3 0-5,9-11-16 2,10 6-53-5,7-8-64 3,107-5-87 1,9 8-152-2</inkml:trace>
    </iact:actionData>
  </iact:action>
  <iact:action type="add" startTime="16284">
    <iact:property name="dataType"/>
    <iact:actionData xml:id="d6">
      <inkml:trace xmlns:inkml="http://www.w3.org/2003/InkML" xml:id="stk6" contextRef="#ctx0" brushRef="#br0">26943 13985 291 0,'0'0'122'5,"0"0"-30"3,0 0 5-2,0 0-22 1,0 0 14 3,0 0-15-6,0 0-11 4,10-15 17 0,-47 13-12 0,-18 2-1 0,-29 0 1-2,-25 13-19 2,-20 37-1 0,-13 20-19-2,6 16-5 2,7 19-2 1,22 14 2 0,14 14-8-3,23 9-4 2,25 1-2 0,28-4-4 0,17-3-2-2,39-2-1 2,63-12-1 0,43-17-2 1,30-28 1-2,31-33 1 1,10-35 0-3,-8-9-2 4,-11-56 2-2,-37-45 5-1,-28-30-2 3,-38-19 12-1,-43-16 2 0,-35-11-4-2,-16-5-2 3,-42-4-4-2,-44 16-3-1,-22 22-2 2,-7 28-4 1,6 34-6-2,2 30-3 1,4 28-64-2,3 27-86 1,72 1-124 3,11 29-381-5</inkml:trace>
    </iact:actionData>
  </iact:action>
  <iact:action type="add" startTime="17364">
    <iact:property name="dataType"/>
    <iact:actionData xml:id="d7">
      <inkml:trace xmlns:inkml="http://www.w3.org/2003/InkML" xml:id="stk7" contextRef="#ctx0" brushRef="#br0">31168 13886 395 0,'0'0'135'5,"0"0"-20"0,0 0 32 3,0 0-59 0,0 0-4 0,0 0 8-2,-170-11-26 2,66 40-7 0,-11 10-9 0,-3 14-11-1,-2 13-13 0,-1 13-1 1,6 17-5 0,12 17-3 0,10 12-4-2,24 4-3 4,25 6 1-2,27 2 3-2,17-2-6 2,52 4 5 0,61 3-6 1,36-7 4-4,23-23-3 12,24-25 0-15,3-37-5 5,-3-36-2 1,-9-14 8-4,-23-32 2 2,-32-40 3 3,-32-31-4-2,-41-35-1 0,-37-25-7 2,-22-25 0-2,-15-16-2 0,-51 5 0 0,-21 6-3 2,-13 23-2-1,-6 34-33-3,-2 37-53 5,-5 39-56-2,72 60-88 0,13 17-432-4</inkml:trace>
    </iact:actionData>
  </iact:action>
</iact:actions>
</file>

<file path=ppt/ink/inkAction3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08T02:09:46.1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56">
    <iact:property name="dataType"/>
    <iact:actionData xml:id="d0">
      <inkml:trace xmlns:inkml="http://www.w3.org/2003/InkML" xml:id="stk0" contextRef="#ctx0" brushRef="#br0">752 7828 522 0,'0'0'261'5,"0"0"-92"3,0 0-87 0,0 0-8-2,0 0-15 2,0 0-1 0,0 0-20 0,87 0 27-2,-50 0 12 2,8 0-12 0,6 0-11 0,19 0 6-3,13 0-3 4,17 0-12-1,19 0 0 1,6 0-10-4,17-3-6 5,3-3 1-3,0-4 3 2,-3 2-10-4,-11 2-2 4,-2 1-1-2,7-2-4 1,0 3-2 0,9-5-2-2,3 2 4 3,3 5-4-1,3-2 3-3,7 4-1 4,-4 0 3-1,-6 0-8 0,-9 0-9-2,-5 9 0 3,-7 0 0-2,-4-3 0 2,4 3 0-5,-9-6 0 5,0 2 0-1,-7 5 0 0,-5-5 0-2,3 1 0 1,-4-4 0 1,-2 2 0 7,4-4 0-12,-3 0 0 6,1 3 0 0,-5-3 0-7,-3 5 0 4,-1 1 0 1,-3 1 0 2,-1-2 0 1,-8-2 0-5,-5-3 0 2,-1 0 0 1,-8 0 0 1,2 0 0-4,-4 0 0 4,-1 0 0-2,-7-13 0 2,-5 5 0-4,8 0 0 3,-5 2 0 0,6 2 0 0,-1 4 0 0,6 0 0-1,-3 0 0 1,-9 0 0 0,1 0 0-2,-3 0 0 2,-5 0 0 0,2 0 0 0,-6 0 0-3,1-6 0 4,-1-2 0-2,-3 0 0 2,11-4 0-3,-3 1 0 2,4-2 0 0,-4 5 0 0,2 0 0-3,-4-2 0 3,-6 3 0 1,1-4 0-2,-5 4 0 2,2-2 0-4,4 0 0 5,5 3 0-3,2 1 0-1,-7 1 0 2,0 4 0 0,-2 0 0 0,-1 0 0-3,0 0 0 5,-8 0 0-3,-2 0 0 1,-15 0 0-2,-3 0 0 0,-5 0 0 2,0 0 0 1,-5 0 0-4,1 0 0 3,-2 0 0 0,-2 0 0 1,-1 0 0-2,-3 0 0 1,0 0-29 1,0 0-127-4,0 0-97 1,-16 0-110 2,-4 0-297 1</inkml:trace>
    </iact:actionData>
  </iact:action>
  <iact:action type="add" startTime="4552">
    <iact:property name="dataType"/>
    <iact:actionData xml:id="d1">
      <inkml:trace xmlns:inkml="http://www.w3.org/2003/InkML" xml:id="stk1" contextRef="#ctx0" brushRef="#br0">28911 10202 122 0,'0'0'0'2,"0"0"0"7,0 0 40-1,0 0-29 0,0 0-6 0,0 0 6-2,0 0 8 3,-131-38-19-2,125 38 0 1,-2 0-23-2,5 0-40 2,0 0 1 0</inkml:trace>
    </iact:actionData>
  </iact:action>
  <iact:action type="add" startTime="4882">
    <iact:property name="dataType"/>
    <iact:actionData xml:id="d2">
      <inkml:trace xmlns:inkml="http://www.w3.org/2003/InkML" xml:id="stk2" contextRef="#ctx0" brushRef="#br0">28911 10202 160 0</inkml:trace>
    </iact:actionData>
  </iact:action>
  <iact:action type="add" startTime="4906">
    <iact:property name="dataType"/>
    <iact:actionData xml:id="d3">
      <inkml:trace xmlns:inkml="http://www.w3.org/2003/InkML" xml:id="stk3" contextRef="#ctx0" brushRef="#br0">28911 10202 160 0,'-179'-74'329'1,"179"71"-261"-1,0 3 76 1,0 0-45-1,3-7-18 9,6 1-22-3,6-2 47 2,-2-4-32 0,2 6 3 0,12 4 16-2,4-2-4 2,20 4 19 0,17 0-40 0,21 0 6-2,35 0-15 2,24 0-9 0,39 0-19-2,32 0 12 2,19 0-8 2,17 0 1-3,4-5-18 1,-5-9-5-2,-5-1 15 4,-3 2-8-4,-12-3 2 4,-19 5-3-5,-12 0-6 3,-25-6 1-1,-21 3-2 2,-7 0-7-4,-14 3-5 3,-10-4 0 1,-10 2 0-4,-9 6 0 6,-21 4 0-5,-9 0 0 2,-16 3 0-1,-12 0 0-1,-14 0 0 2,-14 0 0 1,-11 0 0-1,-2 0 0-4,-8 0 0 4,0 0 0 0,0 0 0-2,-24 13 0 2,-47 24 0 1,-39 3 0-2,-32-5 0 0,-44-6 0 1,-25-2 0 0,-38-5 0 0,-30-5 0 3,-14-14 0-9,-7-3 0 7,9 0 0 1,25 0 0-2,21-3 0-2,21-3 0-1,20 6 0 4,19 0 0-2,31 0 0-1,21 0 0 4,20 5 0-3,22 14 0 2,21 4 0-4,22-3 0 6,18-7 0-5,15-4 0-1,12-5 0 4,3-4 0-3,38 0 0 4,62-3 0-5,61-29 0 4,55 5 0-2,42 1 0 2,33 4 0-1,12 2 0-3,-16 6 0 4,-17 7 0-2,-30 7 0 1,-29 0 0 3,-21 0 0-6,-15 12 0 3,-18 12 0-1,-15-2 0-3,-18-1 0 5,-16-9 0-1,-12-4 0 2,-21-8 0-5,-23 0 0 3,-18 0 0 0,-19 0 0-4,-6 0 0 4,-4 0 0 0,-2 0 0 0,-3 0 0-2,-3 0 0 2,-68 0 0 1,-44 0 0-1,-34 0-30-2,-25 0-71 2,-19 6-53 1,117-6-87-2,4 0-137 0</inkml:trace>
    </iact:actionData>
  </iact:action>
</iact:actions>
</file>

<file path=ppt/ink/inkAction3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08T02:09:46.1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69">
    <iact:property name="dataType"/>
    <iact:actionData xml:id="d0">
      <inkml:trace xmlns:inkml="http://www.w3.org/2003/InkML" xml:id="stk0" contextRef="#ctx0" brushRef="#br0">1183 16232 519 0,'0'0'233'5,"0"0"-69"0,0 0-61 4,0 0-12-2,0 0-11 1,0 0-3 0,173-43-6-2,-114 30-9 2,12-1 5 0,19-8-11-2,22-2 13 2,17-1-7 0,21-5-7 0,11 5-3-2,14 4-12 2,6 14-3 3,13 7-3-5,2 0 0 1,12 0-4 0,11 0-2 1,5 0-12 0,8 0 2-2,9 0-10 4,-14 0 1-4,-7 0-3 4,-8-1-4-3,-8-12-1-1,-3-4 6 1,6 9 4 2,-4 1-6-3,-4 4-5 1,-7 3 0 1,-10 0 0 1,-17 0 0-3,-11-3 0 2,-18 1 0 1,-11-3 0-3,-11 1 0 1,-5 4 0 2,-10 0 0 2,-11 0 0-7,-13 0 0 0,-5 0 0 5,-7 0 0-1,-2 0 0 3,5 0 0-8,0-4 0 5,6 2 0 0,6-1 0 0,-4-5 0-2,-3 3 0 2,5-4 0 1,-4 5 0-2,-4-1 0-1,-2 5 0 2,-7 0 0 2,-7 0 0-3,-7 0 0 3,-6 0 0-6,-9 0 0 3,-6 0 0 0,-4 0 0 0,-6 0 0 1,-10 0 0 0,2 0 0 1,-6 0 0-5,0 0 0 4,0 0 0 0,0 0 0 0,0 0 0-2,0 0 0 2,0 0 0 0,0 0 0 0,0 0 0-2,0 0 0 2,0 0-99 0,-7 18-46 1,-10-10-109-2,-3 10-151 2</inkml:trace>
    </iact:actionData>
  </iact:action>
  <iact:action type="add" startTime="5332">
    <iact:property name="dataType"/>
    <iact:actionData xml:id="d1">
      <inkml:trace xmlns:inkml="http://www.w3.org/2003/InkML" xml:id="stk1" contextRef="#ctx0" brushRef="#br0">29005 17181 589 0,'0'0'141'4,"0"0"23"2,0 0-12 1,0 0-56 1,0 0-1 0,228 0-15-1,-143 0 11 0,23 0-6 1,29 0-7 0,41 0-16-2,35 0-4 2,29 0-13 0,17 0-9 0,5 0-8 0,-3 0-4 0,2 0 6 0,-4 0-10 1,-22 0 10-4,-12 0-19 10,-32 13 10-13,-23 0-3 4,-16 2-6 2,-25-15 2-2,-26 2-9 2,-33-2 5 2,-23 0-5-4,-23 0 5 0,-20 0-3 1,1 0-5 1,-2 0-2-1,-3 0-3 0,-63 0 1 2,-61 0 2-2,-74 0 4-1,-53 0-2 3,-50 6-1-1,-26 6 1 0,-16-7 7-2,19 1 6 2,26-3-15 0,32 6 0 0,22-6 0-2,23-3 0 4,20 0 0-2,29 0 0 2,36 0 0-9,30 0 0 8,30 5 0-1,34 0 0 0,25-1 0-3,17 2 0 3,17-6 0 1,83 0 0-1,66 0 0-2,79-6 0 2,50-8 0 0,48 2 0 4,17 3 0-2,-4-3 0-8,-23 4 0 5,-35 5 0 0,-44 1 0-2,-23-5 0 6,-28 1 0-4,-26-5 0 0,-22-3 0 0,-37-1 0 0,-33-3 0 1,-37 10 0 0,-22 3 0-2,-17 5 0 1,-9 0 0 1,0 0 0 0,-62 2 0-1,-72 39 0 1,-86 13 0 0,-61-4 0 1,-42-9 0-4,-21-5 0 3,21-15 0 0,33-6 0 1,44-5 0-1,59-3 0 2,42-1 0-6,47-3 0 4,41-3 0-4,33 0 0 5,18 0 0-2,6 0 0 1,75 0 0-1,46 0 0 1,51-9 0 0,4 9 0 0,-16 0 0-2,-27 0-14 3,-32 0 11-2,-31 0-15 3,-28 0-19-5,-15 0 7 3,-27 0-6-1,0 0-27 0,0 6-37 0,-42 1-23 1,-27 1-17-1,24-3-79 3,11 4-186-5</inkml:trace>
    </iact:actionData>
  </iact:action>
</iact:actions>
</file>

<file path=ppt/ink/inkAction3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19T03:49:50.2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25">
    <iact:property name="dataType"/>
    <iact:actionData xml:id="d0">
      <inkml:trace xmlns:inkml="http://www.w3.org/2003/InkML" xml:id="stk0" contextRef="#ctx0" brushRef="#br0">25566 8778 655 0,'0'0'118'23,"0"0"54"-23,0 0-40 0,0 0-39 0,0 0-5 0,0 0 46 0,0 0-63 0,203 0 2 0,-76 0 1 0,50-3-26 2,47-14-7-2,38 1-14 0,7-2-2 5,-12 9-12 3,-30 6 16-2,-32 3-3 5,-32 0 0-3,-40 0 2-1,-34 13-14-1,-33-5 6 3,-27-3-9 4,-20-1 9-10,-10 9-9 2,-110 10-6 3,-95 12-1-2,-101 9 13 3,-59-9-3-3,-14-9-4 2,36-9-2 0,66-8-3-2,64-1-1 3,55 4-4-2,46-6 0 2,39 0 0 0,40-5-1-5,18-1 1 5,16 0-2-3,21 0 1 3,70-13-5-3,58-16 3 2,59 4 5 0,33 8-2 0,-2 17 0-2,-25 0 2 3,-49 0-1 0,-50 4 4-3,-40 14-1 0,-30-3-1 2,-23-1 2-1,-16-8 7 0,-6 5-2 1,-19 2-10-1,-65-3 0 3,-45-4 0-5,-23-6 0 2,-5 0 0 2,25 0 0-1,32-6 0 0,32-4 0-2,22 0-51 2,25 5-71 0,21 2-79 0,0 3-140-2,17 0-389 3</inkml:trace>
    </iact:actionData>
  </iact:action>
  <iact:action type="add" startTime="2923">
    <iact:property name="dataType"/>
    <iact:actionData xml:id="d1">
      <inkml:trace xmlns:inkml="http://www.w3.org/2003/InkML" xml:id="stk1" contextRef="#ctx0" brushRef="#br0">30176 8767 521 0,'0'0'135'4,"0"0"92"4,0 0-68-2,0 0-37 2,0 0-23 0,210 8 0 0,-76-8-2 1,40 0-36-4,40 0-7 3,24 0-5 0,4 0-7-2,-19 0 7 2,-36 0-13 2,-45 0 6-2,-36 9-5-3,-40 6-10 4,-36-8-13-2,-15-4-2 0,-15 1-2 1,-38 5-9-1,-113 3-1 1,-111 2 3 0,-116 6 0-1,-50-2 15 0,7 6 16 1,62 5-11 0,79 8-15-3,74 10-8 5,58 1-3-4,44-10 1 3,47-9 0-3,50-17 1 1,28-12 0 2,100 0 1-1,90-26 1-3,63-9 3 4,40 9-2-1,13 8-2 0,-40 16-7 0,-56-1 7-2,-59-1 0 2,-57 0 1 0,-31-3 0-2,-26-2-1 2,-16 1 3 0,-15 2-3 0,-14 3 0-2,-13-2-1 1,0-7-1 2,-7-4-1-1,-55 0 3-2,-27-2 1 2,-25 9-1 2,-7 9 4-1,10 0-2-4,21 0 1 1,28 0-3 2,35 0 0-1,13 0 0-1,14 0 1 2,0 0 1 0,48 0-2 1,39 12-1-3,28 9 0 2,12-1 0 1,6-2 0-2,-15-10 1-1,-25-2-7 1,-21 0-5 2,-33-4-13-1,-26 1-13-3,-11-3-33 3,-2 0-51 1,-15 0-72-2,-17 0-86 0,-9 0-202 1</inkml:trace>
    </iact:actionData>
  </iact:action>
  <iact:action type="add" startTime="4191">
    <iact:property name="dataType"/>
    <iact:actionData xml:id="d2">
      <inkml:trace xmlns:inkml="http://www.w3.org/2003/InkML" xml:id="stk2" contextRef="#ctx0" brushRef="#br0">27351 6925 450 0,'0'0'84'6,"0"0"73"1,0 0-53 0,0 0-10-1,0 0-9 2,0 0-4 0,0 0-12-1,-263-105 0 0,139 105-15 1,-3 26-19-2,-6 27-24 2,9 20-5 0,11 14 0 0,19 15-2-2,12 10-2 2,24 3 2 0,19 8 7 2,22-1 5-3,17 0-3 0,21 0 11 2,58-6-6-2,41-3 40 0,34-19-22 0,20-23-2 1,1-42-5 0,-8-29 1-3,-17-37-8 5,-29-62-8-4,-30-33 0 5,-28-33-8-7,-32-23-5 6,-29-19 1-4,-2 0-1 2,-18 19-2-2,-37 27 0 2,-13 45-1 1,-7 39-53-2,1 39-103 1,44 38-53-3,6 25-150 5</inkml:trace>
    </iact:actionData>
  </iact:action>
  <iact:action type="add" startTime="5193">
    <iact:property name="dataType"/>
    <iact:actionData xml:id="d3">
      <inkml:trace xmlns:inkml="http://www.w3.org/2003/InkML" xml:id="stk3" contextRef="#ctx0" brushRef="#br0">31602 6968 331 0,'0'0'214'1,"0"0"-105"4,0 0 46 3,0 0-64 0,0 0-22-2,0 0 9 2,-190 0-8 0,93 18-5 0,-17 9-7 0,-6 11-8-2,11 13-14 2,10 18-3 0,17 23-3-2,22 12-7 2,18 11-1 0,26 12-1 0,16 1-6 0,13 7-5 1,74-6 15-1,46-4-14 0,38-12-7-1,22-22-2-1,12-25 2 3,-3-30-2-2,-27-36 1 1,-30-16-2-2,-38-70 3 3,-36-44-2-2,-38-30-2-1,-33-33 1 2,-5-4-1 0,-68 9 0 0,-32 20-1-3,-22 35 1 6,-11 25-5-5,1 33-9 3,19 27-62-4,11 27-63 6,83 21-62-6,17 13-258 3</inkml:trace>
    </iact:actionData>
  </iact:action>
</iact:actions>
</file>

<file path=ppt/ink/inkAction3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19T03:49:50.2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06">
    <iact:property name="dataType"/>
    <iact:actionData xml:id="d0">
      <inkml:trace xmlns:inkml="http://www.w3.org/2003/InkML" xml:id="stk0" contextRef="#ctx0" brushRef="#br0">19671 8939 543 0,'0'0'218'14,"0"0"-148"-14,0 0 65 7,0 0-65 11,0 0-30-18,0 0-6 17,0 0-6-17,-25-4 11 12,-17 19-7-12,-7 9-8 18,-8 1 0-18,-6 12-4 18,-7 10-2-18,0 8 2 0,4 12 0 11,-2 3-1 9,15 6 0-20,5 8 8 0,9 0 5 17,9 2 8-17,9 7-7 13,5 9-9-13,11 9 6 19,5 6-2-19,0 8 0 0,0 3-6 12,37 9-2 7,13 7-1-19,13-1-6 1,11-12 8 10,9-7-11 11,8-9 0-21,5 5-6-1,-1-3 1 2,-3-2-2 10,-6-3-3 2,-3-7 3-12,-12-9-2 6,-8-4 2-4,-2-8-2 7,-7-11-1 8,-4-12-1-18,-14-15 0-1,-10-16-1 12,-8-12 2-12,-7-10 0 18,-4-5 1-17,2-3 0 10,-7 0-1-11,1 0 0 19,0 0 0-18,-3 0 0 11,0 0-3-12,0 0 2 18,0 0-1-18,0 0-3 18,-45 0 5-18,-16 0 0 0,-10 0 2 18,-8-21-2-18,-8-14-2 10,-11-6-2-7,9-3 2 15,-2-1-1-17,12 4 1 7,16 6-1-6,8 9 2 16,16 13 1-17,15 3 0 10,10 10 0-10,7 0 0 12,1 0 9-11,6 0 10 20,0 0 16-21,34 17 13-1,32 18-37 10,16 7-2 1,16 0-5-10,8 3 12 17,3 1-6-18,-6 3 3 3,-7-4 5 9,-17 0 0 1,-8-11-11-11,-13-5 3 16,-10-12 0-17,-11-7-2-1,-6-10-3 10,-4 0-3 8,-1-5 3-16,7-42-3-1,-5-21-1 18,-2-13-1-17,-7-9 2-1,-6 6 0 14,-8 15-1-15,-2 16-1 14,-3 23 0-13,0 20-2 8,0 7-3 14,0 3-21-23,0 0-54 0,0 0-52 14,0 17-36-14,0 53-27 10,0-24-166 5</inkml:trace>
    </iact:actionData>
  </iact:action>
  <iact:action type="add" startTime="2605">
    <iact:property name="dataType"/>
    <iact:actionData xml:id="d1">
      <inkml:trace xmlns:inkml="http://www.w3.org/2003/InkML" xml:id="stk1" contextRef="#ctx0" brushRef="#br0">18303 18195 349 0,'0'0'440'11,"0"0"-272"-9,0 0 18 8,205-23-59 3,-102 18-18-13,38 2 1 19,28-9-35-19,34-1-9 12,36 8 0-12,11 3-11 21,7 2-10-20,-8 0-9-1,-30 0-8 14,-20 0-2-14,-30 14 2 12,-31 4-3 7,-35-4-2-19,-33-7-8 0,-32-2-2 10,-17-3-4-7,-21-2-2 16,0 0-7-18,-66 3 0 2,-88 0 0 8,-75-3 0-8,-72 0 4 6,-26 0 1 4,-1 0 14-13,22 0-6 22,52-3-13-22,55 3 0 4,54 0 0 4,58 0 0 5,42 0 0-12,33 0 0 13,24 0 0-13,96 0 0 22,70 0 0-23,67 28 0 0,29-3 0 13,-2 1 0-13,-24-11-6 12,-48 3 0 7,-47-11 3-19,-39 6 3 0,-34 0 0 11,-26 0 0 10,-19-3 4-20,-20-2-3-1,-15 5 1 3,-42 14-1 12,-90-1-1-15,-79-9 0 11,-62-14 1 9,-22-3 5-20,18 0-6 0,42-20 0 15,60-1 0-15,63 9 0 10,51 1 0 4,39 9 0-13,22-11 0 2,86-2 0 9,64 5 0 1,58 10 0-12,22 0-3 19,-22 0-19-19,-36 18-11-1,-54 2-19 11,-33 0-34-7,-25-2-48 9,-13-5-44-13,-47-13-83 16,0 5-125-16</inkml:trace>
    </iact:actionData>
  </iact:action>
  <iact:action type="add" startTime="3970">
    <iact:property name="dataType"/>
    <iact:actionData xml:id="d2">
      <inkml:trace xmlns:inkml="http://www.w3.org/2003/InkML" xml:id="stk2" contextRef="#ctx0" brushRef="#br0">29357 8964 559 0,'0'0'237'6,"0"0"-91"7,0 0-11-11,0 0-61 8,0 0-10 10,0 0 11-19,173 55-18-1,-114-24 2 10,7 8-2 10,8 1-16-19,9 9-2-1,8 7-13 9,5 5-7 12,7 8-3-19,1 3 10-1,-9 11-18 10,3 3 0-9,-11 9 6 11,-3 14 4-13,-8 4-8 13,-1 6-6-13,-6-7-3 22,-11 2 0-22,-9 6 3 0,2 3 0 12,-13 2 2 2,-3-1-5-14,-11-10 2 4,-3-8-2 9,-10 5 0-11,-8-4 0 10,-3 8-1-10,0 0 0 19,0-8 1-21,-8-11-1 13,-11-19 1-12,4-14 1 12,-2-21-2-13,1-7 0 21,4-8-1-20,-1-11 0-1,-1-1 1 14,7-6-1-13,-1-7 0 10,-4-2-3-8,-3 0 2 6,2 0-4 4,-4 0 6-12,-1 0 0 17,6 0 1-18,-2 0 0 12,-1-4-2-12,-9-18 1 19,0-9-9-18,-11-16 0 11,4-8 9-11,-4-5-1 20,1-4 2-21,6 0 2 0,4 6-3 13,3 2-4-13,7 10-4 12,4 11 6 9,1 15 2-20,4 9-1 0,5 11 1 12,-4 0 4-13,4 0 5 14,0 5 2-14,0 38 29 23,33 21-29-22,1 20 9-1,4 12 3 12,-4 3 2-12,0-1 9 9,4 1-12 13,-7 0-1-22,4-9-11 0,1-10 1 14,-4-21-1-14,-8-23 4 11,-6-26 6-8,-6-10-7 12,11 0-2-15,11-15-7 17,8-43 3-17,4-19-7 14,11-14 5-14,-7-7-4 14,0 2 0-13,0 9-1 14,4 11-2-15,-2 9 1 14,0 11-61-13,4 0-29 13,-6 8-62-14,0-3-25 20,-8 8-50-19,-36 40-36 12,0 3-446-13</inkml:trace>
    </iact:actionData>
  </iact:action>
  <iact:action type="add" startTime="5330">
    <iact:property name="dataType"/>
    <iact:actionData xml:id="d3">
      <inkml:trace xmlns:inkml="http://www.w3.org/2003/InkML" xml:id="stk3" contextRef="#ctx0" brushRef="#br0">28995 18144 309 0,'0'0'386'5,"0"0"-203"5,0 0 7 4,0 0-85-13,265-32 18 18,-123 32-8-19,42 0-18 0,39 14-41 12,16-1 3 7,2 7-12-18,-5-1-10-1,-33 1-5 14,-23 10 12-14,-22-2-17 18,-28 5-5-18,-31-8-2 15,-27-7-6-14,-27-5-5 13,-24-5-1-13,-18-8 1 13,-3 5-9-14,-32 0-1 19,-72 3-2-19,-71-6 3 1,-60-2 1 9,-39 0 0-5,-44-20 5 6,5-24 14-8,12 4 21 10,29 1-21-7,54 14-8 12,46 5-6-17,61 5-4-1,50 9 1 17,35 1-1-17,26 5 0 19,47 0 2-19,87 0-1 3,68 8-2 10,54 20 1-13,34 13-2 13,8-8-2 7,-11-8 2-20,-33-5-16 0,-40-2 11 13,-40-5 0-13,-37 5-3 23,-29-3 8-23,-33 0 4 0,-32-4-2 14,-19-11 1-14,-20 7-3 12,-4-2-1-9,-95 8-9 7,-67 5 9 12,-70-3 0-22,-34-15 2 1,-12 0 4 11,19-20-2-11,38-11 12 8,38-2-10 15,55 13 0-24,49 2-3 3,37 10 1-2,25 3-2 9,17 5-1-5,77 0 8 9,74 0-3-13,73 0 0 9,39 18-5-4,17-5 0 2,-8-13-20 6,-40 0 6-13,-53 0 6 12,-49 0 8-13,-56 0 0 21,-35 0 2-19,-23 5 0-2,-16-5-1 14,-3 3-2-13,-70 2-1 11,-54-3 2 0,-50 3 0-10,-23 1 1 1,-8-6 4 16,6 0 8-19,31 0-1 3,37 0-3 9,47 0-3-8,42 0 0 8,32 0-3 2,13 0-3-13,28 7 0 10,78 13 0-11,53 6 0 14,28 5 0-13,-24 1 0 10,-42-6 0 12,-58-14 0-21,-41-4 0-1,-22-2 0-1,-10 6 0 10,-69-6-30 4,-43-6 19-14,-33 0 8 20,-7 0-21-19,7-24-40-1,17 4-65 11,36 0-83 8,89 14-121-18,13 6-683-1</inkml:trace>
    </iact:actionData>
  </iact:action>
</iact:actions>
</file>

<file path=ppt/ink/inkAction3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24T03:42:40.194"/>
    </inkml:context>
    <inkml:brush xml:id="br0">
      <inkml:brushProperty name="width" value="0.05292" units="cm"/>
      <inkml:brushProperty name="height" value="0.05292" units="cm"/>
    </inkml:brush>
  </inkml:definitions>
  <iact:action type="add" startTime="12412">
    <iact:property name="dataType"/>
    <iact:actionData xml:id="d0">
      <inkml:trace xmlns:inkml="http://www.w3.org/2003/InkML" xml:id="stk0" contextRef="#ctx0" brushRef="#br0">2201 14683 133 0,'0'0'827'11,"0"0"-673"-11,0 0-32 1,0 0 26 3,0 0-19 4,0 0-23-3,204-40-7 4,-97 19-14-1,36-4-12 1,27-2-12-5,32 1-1 5,25 6-22-1,16 9-26 0,12 11-12-2,-2 0 0 1,-9 5 0 4,-15 25 0-4,-12-5 0 0,-25-4 0 1,-5-11 0 1,-13-6 0-2,-8-4 0-1,-11 0 0 1,-11 0 0 1,-11 0 0 1,-10-9 0-4,-16 1 0 6,-18-4 0-6,-16-6 0 4,-15-8 0-3,-16-11-41 2,-24-12-177 0,-18 29-145 9,-13 4-322-15</inkml:trace>
    </iact:actionData>
  </iact:action>
  <iact:action type="add" startTime="13251">
    <iact:property name="dataType"/>
    <iact:actionData xml:id="d1">
      <inkml:trace xmlns:inkml="http://www.w3.org/2003/InkML" xml:id="stk1" contextRef="#ctx0" brushRef="#br0">10983 14582 859 0,'0'0'271'4,"0"0"-101"4,0 0 13 1,193 0-64-1,-124-3-18-2,18 1-3 2,18-5-19 0,35 3-1-1,29-1-6 0,32 3-55 1,22 2-17 0,13 0 0-2,14 0 0 4,14 0 0-4,10 9 0 3,7 9 0-3,-12-5 0 4,-7-10 0-1,-9-3 0 2,-17 0 0-10,-9-14 0 6,-16-15 0 0,-18 0 0 2,-16 1 0-1,-19 3 0-2,-19 5 0 1,-19 3 0 1,-18 3 0 1,-16-1 0-2,-11 4 0 0,-16 4 0 2,-15 5 0-3,-15 2 0 0,-8 0 0 2,-18 0 0 2,-3 0 0 0,0 0 0-6,-39 22-111 4,-37 2-153-2,31-12-98 3,-2-10-613-4</inkml:trace>
    </iact:actionData>
  </iact:action>
  <iact:action type="add" startTime="14187">
    <iact:property name="dataType"/>
    <iact:actionData xml:id="d2">
      <inkml:trace xmlns:inkml="http://www.w3.org/2003/InkML" xml:id="stk2" contextRef="#ctx0" brushRef="#br0">19864 14413 655 0,'0'0'233'6,"0"0"-64"3,0 0-6-2,208 5-36 1,-145-5 0-2,19 0-28 3,22 0-16-1,20-7-10-2,21-4 5 2,16-2-1 0,10 6-16 0,13 0-2-2,10 1-16 2,5 1-43 2,7-2 0-1,11 5 0-4,2-1 0 3,-2 0 0 0,-7-2 0 1,-11-2 0-5,-1-1 0 5,-2 2 0-1,3 3 0 0,-1 3 0-1,-11 0 0 0,-4 0 0 1,-14 0 0-3,-17 0 0 4,-17-4 0-1,-29-3 0 0,-18-3 0 0,-19 5 0-3,-18 0 0 4,-13 1 0-2,-24 2 0 0,-8-1 0 1,-6 3 0-2,0 0 0 2,0 0 0 0,-9 0 0-2,-46 5-171 2,-18 9-100 1,28-10-69-1,11-4-528-1</inkml:trace>
    </iact:actionData>
  </iact:action>
  <iact:action type="add" startTime="15134">
    <iact:property name="dataType"/>
    <iact:actionData xml:id="d3">
      <inkml:trace xmlns:inkml="http://www.w3.org/2003/InkML" xml:id="stk3" contextRef="#ctx0" brushRef="#br0">28690 14614 634 0,'0'0'261'5,"0"0"-55"3,0 0-37 0,0 0-14 0,187 0-41-1,-117 0-16-1,17 0-11 2,28 0 1 0,21 0-14 0,30 0-10-2,27 0-3 2,16-12-25 0,16 4-36 1,-2 0 0-3,7-1 0 1,2-2 0 1,10 1 0 2,12-2 0-3,2 1 0 0,-6 2 0-1,-6 3 0 0,-10 6 0 2,-9 0 0 1,-13 0 0-1,-20 0 0-1,-35 6 0 0,-30 8 0 3,-27-1 0-4,-28-3 0 4,-23-1 0-5,-21-2 0 3,-11-5 0-1,-8-2 0-1,-9 0 0 1,0 0 0 1,0 0-134 2,-34 0-90-5,-2 0-72 4,-8 0-43 0</inkml:trace>
    </iact:actionData>
  </iact:action>
</iact:actions>
</file>

<file path=ppt/ink/inkAction3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24T04:13:33.99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3479">
    <iact:property name="dataType"/>
    <iact:actionData xml:id="d0">
      <inkml:trace xmlns:inkml="http://www.w3.org/2003/InkML" xml:id="stk0" contextRef="#ctx0" brushRef="#br0">7760 8067 517 0,'0'0'147'19,"0"0"-28"-18,0 0 5 10,0 0-29-10,0 0-31 16,0 0-8-17,0 0-7 17,21-60-4-17,-21 40 6 0,0-4-14 17,-16 4 2-17,-2 2 3 10,-9 7 9 7,-3 6-7-16,-7 5-6 15,-13 0-2-15,-3 16 6-1,-15 40-14 17,-5 25-1-16,-11 24 3 17,-11 25-4-18,-1 18 8 0,5 9-5 9,11 8-6 12,22 7 12-20,13 1-9-1,24 4 2 8,18-6 11 9,3-10-15-15,33-18 3 17,48-17-4-19,25-21 2 1,23-28-6 6,23-28-11 11,19-27-8-17,19-22 0-1,13-22 0 17,6-71 0-16,-19-37 0 18,-21-30-4-19,-44-16 2 1,-43-7 2 21,-48 0-1-20,-34-3 0-2,-34 2-2 18,-65-6 1-18,-27 2-4 10,-19 6-1-9,0 15-16 17,8 37-25-18,10 43-40 24,8 44-56-23,13 40-44 1,81 13-67-2,5 43-157 22</inkml:trace>
    </iact:actionData>
  </iact:action>
  <iact:action type="add" startTime="4517">
    <iact:property name="dataType"/>
    <iact:actionData xml:id="d1">
      <inkml:trace xmlns:inkml="http://www.w3.org/2003/InkML" xml:id="stk1" contextRef="#ctx0" brushRef="#br0">8095 12529 335 0,'0'0'207'9,"0"0"-81"10,0 0 0-18,0 0 1-1,0 0-22 12,0 0-27 5,-133-125-18-17,65 117 2 1,-9 8-12 16,-9 0 6-17,-9 28-2 17,-8 42 1-17,-6 32-5 17,-2 30-2-16,-1 26-16-1,6 10-6 11,12 9-8 7,13 5 9-18,17 9-7 0,26 7 4 9,22 1 0 8,16 2-4-15,18-3 1 2,67-19 7 4,33-22-4 12,39-33-4-20,21-37-1 1,23-38-3 15,12-38-15-15,12-11 2 9,2-74-3-8,-7-59 2 15,-33-42-1-16,-39-39-1 8,-60-27 0 11,-58-12-1-20,-30-1 0 0,-45-1-2 11,-44 8-5 7,-19 27-19-18,-3 28-18 0,-1 44-22 20,7 53-33-18,7 37-49-2,69 58-86 11,8 22-128 10</inkml:trace>
    </iact:actionData>
  </iact:action>
  <iact:action type="add" startTime="5823">
    <iact:property name="dataType"/>
    <iact:actionData xml:id="d2">
      <inkml:trace xmlns:inkml="http://www.w3.org/2003/InkML" xml:id="stk2" contextRef="#ctx0" brushRef="#br0">27172 7872 530 0,'0'0'151'1,"0"0"-92"15,0 0 54-15,0 0-20 15,0 0-38-15,0 0 18-1,0 0-7 17,-54 5 4-17,17 7 5 17,1-2-4-17,-6 5-2 8,0-4-22 11,-4 2-12-19,-11-3-8 0,-2 0-7 12,-3-2 8 6,-16 2 7-18,0-8-13 1,-12 1 16 16,-4-3-14-17,-2 0 11 18,-14 0-6-18,-7 0-12 1,-4 0-6 9,-15-15 30-7,-5-4-22 9,-4 2-11 8,-7-4 5-20,-11 1-2 1,-12 5 8 12,-14 5-8-13,1 10-3 12,-14 0-3 8,0 0 2-20,-6 0-1 0,2 0 1 10,5 3-4 10,7 4 2-20,13 1 0 0,7-1 0 18,11-2-2-16,6 4 2-2,3 2-2 9,-7 5 0 11,7-3 0-18,0 0 0-2,1-3-1 8,6-4-2 10,-1-6 1-17,3 0-1 19,3 0 0-19,8 0 0-1,5-9 0 8,5-6 1 11,3 5 1-19,9 2 3 0,1 8 6 12,6 0-5-10,5 0 4 10,6 0-6 6,0 0 2-18,-4 11-4 1,4-1 2 16,-14 0-2-17,-8-2 3 11,5 1-5-10,-13 0 0 17,7-3 0-18,-1 2 0 20,0-2 0-19,-6 2 0-1,-6-1 0 11,1-4-3-9,2-1 3 9,0 2 0 8,6-3 0-19,-3 3 3 1,5 5-3 16,3-1 0-15,2 1 0 5,6 2 0-4,4-4 0 16,5 2 0-18,-1-4 0 7,-3 0 0 9,-5 2 0-17,-7-2 0 1,-5-1 0 16,-1 4 0-16,-8 0 0 10,2 5 0-10,-6-2 0 18,-6 1 0-18,3-4 0 9,-18-1 0-8,3-6 0 16,-3-1 0-16,-5 0 0-1,7 0 0 10,-2 0 0 8,3-8 0-19,4-12 0 1,-1-1 0 9,-6-4 0 9,0 1 0-19,-3 1 0 1,0 3 0 16,6 5 0-16,13 10 0 1,8 5 0 9,4 0 0-1,5 0 0 9,11 0 0-19,9 0 0 0,25 9 0 11,12 0 0 8,12 1 0-19,17 0 0 0,7-3 0 19,11-3 0-18,4 3 0 2,1-5 0 14,4-2 0-17,1 3 0 11,5-3 0-11,2 0 0 19,0 0 0-19,0 0 0 11,0 0 0-11,0 0 0 11,0 0 0 7,0 0 0-17,0 0 0-1,0 0 0 17,0 0 0-16,0 0 0 18,0 0 0-19,0 0 0 0,0 0 0 10,-10 6 0 8,-4 3 0-18,-6 4 0 19,-9 5 0-19,-1-3 0 0,2 3 0 11,1-5 0 7,3-1-3-17,6 1-1-1,3-6-1 8,0-1 1 16,2-4 3-24,8 3 0 0,-2-4-1 3,4 3 2 6,0-4-1 7,-2 3 2-15,2 0-1 10,-1 5 3-10,-11 4-3 11,6 0 2 6,0-4-2-17,-2 0-1-1,7-3 1 17,-7 6 0-16,4-6 0 10,-1 0-1-11,7 2 4 18,-4 2-4-18,-1 5 2 18,-4 9 1-16,4 9-1-2,1 10 1 12,-3 11 2-11,6 11-2 17,-5 15 1-18,7 15-3 9,0 15 0 11,-3 12 0-19,-3 8 0-1,-2-5 0 9,4 4 0 9,-4-1 0-17,-1-4 0 0,2-8 0 10,1 1 0 18,-2 6 0-29,5-4 0 0,3 4 0 0,0 0 0 21,0-9 0-21,0-4 0 1,0-3 0 17,0-7 0-18,0-19 0 2,0-1 0 8,0 0 0 8,0-7 0-18,0 1 0 12,3 4 0-12,2-1 0 19,-2-5 0-17,0-2 0-2,-3-5 0 11,3 2 0 8,1-5 0-19,-1 2 0 1,2-4 0 16,4-3 0-17,-9-11 0 9,4-10 0-5,-4-6 0 14,0-3 0-18,3 3 0 2,-3 0 0 6,3-3 0 14,-3-6 0-22,0-11 0 1,5-9 0 6,-5 0 0 12,0 0 0-16,0 0 0-2,0 0 0 7,0 0 0 10,0 0 0-18,0 0 0 17,0 0 0-16,0 0 0 0,3 0 0 10,-3 0 0 7,3 0 0-17,-3 0 0-1,0 0 0 17,3 0 0-16,-3 0 0 9,4 0 0 8,-4 0 0-18,13 12 0 0,11 11 0 18,11 9 0-18,10 5 0 18,-8-4 0-17,5-10 0-1,0 3 0 11,6-6 0 8,1 4 0-19,2-8 0 0,3 4 0 9,7 1 0 11,5-6 0-19,6-2 0-1,10 0 0 9,9-1 0 11,15 2 0-20,4-2 0 0,11 0 0 10,7 2 0 9,7-3 0-18,10 3 0-1,2 1 0 11,2 0 0 8,-4-6 0-19,0 2 0 0,-3-8 0 19,11-3 0-18,-4 0 0 10,2 0 0-11,1 0 0 18,-7 0 0-17,0 0 0 10,-6-5 0-9,1-4 0 17,-11 0 0-18,-8-2 0-1,-9 2 0 17,-7-1 0-17,-2-1 0 12,0 4 0-11,-2 0 0 17,-4 1 0-18,-10 2 0 8,2 3 0 10,-6-2 0-17,-4-1 0 0,-3 2 0 9,5-4 0 17,4 1 0-26,-1 0 0 0,7-1 0-1,-4 1 0 21,1 3 0-21,3-1 0 1,3 3 0 17,10 0 0-17,-1 0 0 0,5 0 0 9,8 0 0 10,5-4 0-20,1 1 0 0,5 0 0 11,-3 1 0 8,4 2 0-18,4 0 0-1,9 0 0 9,-4 0 0 11,-1 0 0-20,-12 0 0 0,7 0 0 18,-3 0 0-17,4 0 0 8,5 0 0-6,-4-5 0 16,4-8 0-19,-6 5 0 2,4 0 0 7,-8-2 0 13,5 8 0-22,2-1 0 0,-10 3 0 8,2 0 0 11,-3 0 0-17,1-2 0-1,0-3 0 7,1-3 0 11,3-1 0-17,-7 0 0-2,-2 4 0 12,-3-1 0 6,0 1 0-17,5-1 0-1,-3 0 0 11,1 2 0 16,0 0 0-27,-4-3 0 2,-1 1 0-2,0 1 0 21,-5-1 0-21,-1 0 0 0,-4 3 0 21,2 3 0-20,2 0 0-1,-3 0 0 11,1 0 0 8,6 0 0-19,-4 0 0 1,4-5 0 10,5-2 0-9,2 2 0 7,-3-4 0 10,-3 4 0-19,2-2 0 5,2-2 0 4,7 5 0 10,0-3 0-18,3 1 0-1,-8 1 0 9,-3 1 0 11,-5-2 0-20,-15 1 0 1,-10 0 0 10,-8-2 0 7,-11 4 0-18,-13 1 0 1,0-1 0 11,-9 3 0-10,-8 0 0 17,5 0 0-19,-3 0 0 11,2 0 0-11,-9 0 0 19,-2 0 0-19,2 0 0 26,-2 0 0-24,1 0 0-2,3 0 0 0,1 0 0 15,1 0 0-15,-3 3 0 5,1 2 0 4,-6-2 0 19,-7 1 0-28,-4-1 0 1,-10-3 0-1,-2 0 0 9,-2 0 0 1,0 0 0 8,-3 0 0-17,0 0 0 0,0 0 0 15,0 0 0-15,0 0 0 10,0-18 0-10,0-37 0 17,0-23 0-18,-3-15 0 12,-12-9 0-12,-2-8 0 19,-1-12 0-17,7 0 0-2,0 9 0 11,10 2 0 8,-2 11 0-19,3-6 0 1,0-10 0 11,0-4 0 9,0-6 0-21,0 4 0 1,0 7 0 2,0 2 0 8,0 2 0 2,0-1 0-12,0-5 0 18,0 7 0-19,0 0 0 0,0-1 0 8,0 7 0 12,-5-4 0-19,-4 4 0 9,-1 2 0-10,-4 2 0 23,1-4 0-23,5 2 0 0,-2 0 0 8,2 6 0 6,2 7 0-14,5 2 0 18,-5-1 0-18,3 1 0 19,0 6 0-19,1 8 0 1,2 13 0 13,0 13 0-14,0 7 0 11,0 11 0 9,0 2 0-20,0 12 0 0,0 7 0 19,0 3 0-17,-3 5-69-2,3 0-36 10,0 0-64 10,0 0-118-19,0 13-63-1</inkml:trace>
    </iact:actionData>
  </iact:action>
  <iact:action type="add" startTime="9810">
    <iact:property name="dataType"/>
    <iact:actionData xml:id="d3">
      <inkml:trace xmlns:inkml="http://www.w3.org/2003/InkML" xml:id="stk3" contextRef="#ctx0" brushRef="#br0">28615 8541 682 0,'0'0'223'1,"0"0"-67"-1,0 0-42 12,0 0-48 7,0 0-11-19,0 0 12 0,0 0-40 18,0 0 19-18,129-131-10 9,-89 58-10-8,-3-1-11 18,-2-6 3-19,-7 8-1 20,-8 14-5-20,-5 12-1 0,-5 17 1 9,-5 14-1 4,-1 10-5-13,-4 5 4 20,0 0 11-20,0 0 13 15,0 5 12-15,0 47-23 0,0 24-16 18,0 28-4-18,0 6 2 14,0 1 3-14,0 2 3 12,0-9-1-10,0-8 2 17,0-6-3-19,0-9-4 12,0-7 0-12,0-12-3 18,0-12 0-18,0-16 0 12,0-9-3-12,-9-12 1 19,-15-4-1-19,-1-9-3 2,-17 0 2 9,-9 0 0 10,-7 0 2-21,-2 0-1 0,2-2 1 9,4-1-1 13,12-1 1-22,10 4 0 1,15 0 2 8,3 0-2 9,11 0 0-17,3 0 0 0,0 0 3 9,0 0 3 9,0 0-1-19,20 0 49 0,47 0 16 17,36 0-65-17,18 0 24 12,15 0 6-12,0 0-4 19,-15 0-27-18,-14 0-4 11,-28-2 0-12,-24-2 0 20,-23 2 0-19,-19-1 0-1,-11 3 0 11,-2 0 0 8,0 0 0-18,0 0 0 0,-11 0-105 10,-37 0-61 8,-22 20-49-19,28-5-77 1,0 4-270 7</inkml:trace>
    </iact:actionData>
  </iact:action>
  <iact:action type="add" startTime="11078">
    <iact:property name="dataType"/>
    <iact:actionData xml:id="d4">
      <inkml:trace xmlns:inkml="http://www.w3.org/2003/InkML" xml:id="stk4" contextRef="#ctx0" brushRef="#br0">26895 12855 371 0,'0'0'132'0,"0"0"14"9,0 0 48 13,0 0-57-22,0 0-45 1,0 0-39 18,0 0 20-19,-37 10 9 0,-17 8-6 11,-7 2 2 7,-8 0-3-17,-4-2-27-1,-5 0-4 8,-3-7-5 10,2-6-2-17,-8-5-4 10,-3 0-5-11,-2 0 3 18,2-15 7-18,3-6-4 18,3-10-2-17,2 9-6 0,-3-5-3 11,-2 1 1-10,-3 2-3 11,-8-1-4 6,-3-4 0-19,-11-1-8 1,-10-4-1 10,-12-3-4 8,-11-4 3-18,-12-3 11-1,-3-3-18 12,-9 5 0-11,0-3 0 17,-1 6 0-18,4-3 0 3,4 3 0 8,11-3 0 1,6 5 0-12,3 7 0 21,13 2 0-20,8 7 0 0,-3 1 0 8,12 9 0 11,-8 1 0-18,1 5 0-2,2 5 0 8,5 0 0 11,6 0 0-19,8 0 0 3,4 0 0 6,3 0 0 10,0 0 0-18,3 0 0-1,5 0 0 13,6 5 0-12,-3 1 0 11,1 3 0 7,4 0 0-19,2-1 0 1,1-1 0 17,9 2 0-17,-8 0 0 0,2-4 0 10,-2 3 0 8,-6 4 0-19,2-6 0 0,-7 3 0 12,-7 2 0 7,6-3 0-19,0 2 0 0,-3-4 0 9,2-5 0 13,-3 7 0-22,-12-3 0 0,5 3 0 8,-5 4 0 12,5-4 0-20,2 7 0 0,5-4 0 11,3 5 0 8,2 0 0-18,-2 2 0-1,-1 0 0 18,-5-2 0-16,-4 1 0 9,6 1 0-11,-2 3 0 12,2-3 0 7,-4 2 0-18,-2-3 0-1,-2 1 0 12,-4-4 0-11,0-5 0 18,0-3 0-19,-2-4 0 2,-6-2 0 10,1 0 0 2,-5 0 0-14,-8 0 0 20,-6-13 0-20,-14-8 0 0,-13 1 0 9,-8-1 0 11,-1 4 0-18,-5-1 0-2,-2 3 0 10,-11 1 0 9,1 5 0-19,2 4 0 1,1-2 0 4,7 3 0 4,6-2 0 14,-2-3 0-23,10-4 0 1,-4 3 0 7,1 0 0 5,-5 5 0-12,-9 3 0 17,0 2 0-18,9 0 0 12,4 0 0-12,3 0 0 19,8 0 0-19,12 0 0 2,6 0 0 9,15 5 0-9,15 3 0 11,13-1 0 8,9 0 0-21,11 6 0 1,9-4 0 11,4 0 0-12,4 2 0 21,1 0 0-20,0 0 0-1,2 2 0 12,-2-2 0-4,12-2 0-6,-1 0 0 19,10 0 0-21,8-4 0 3,7 1 0 5,11-4 0 13,2-2 0-19,-3 5 0-2,3-5 0 9,0 0 0 9,-4 25 0-17,-3 9 0 0,5 16 0 9,-1 4 0 10,-4 5 0-20,1 2 0 1,1 3 0 13,-1 5 0-14,-1 4 0 11,1-2 0 8,1 8 0-19,1 5 0 1,1 12 0 10,3 15 0 8,0 13 0-19,0 19 0 0,0 10 0 21,15 7 0-20,1 5 0-1,-2-6 0 12,-3 1 0-10,3-9 0 9,-4-7 0 9,-4-7 0-19,-6-4 0-1,0-1 0 9,0-2 0 13,0-14 0-22,0-12 0 1,0-13 0 8,0-14 0-8,0-1 0 19,0-5 0-19,0 0 0 8,0-5 0-9,0-2 0 19,3 0 0-19,2 3 0 12,-2 3 0-12,-2 2 0 19,-1 4 0-19,5 1 0 11,2 4 0-10,-5-4 0 17,4-11 0-16,3-5 0-2,-5-10 0 13,4 2 0 6,-2-1 0-19,-3 6 0 0,1 6 0 12,1-11 0-10,4-13 0 16,-5-8 0-18,2-10 0 12,-6-15 0-12,0-4 0 22,0-3 0-22,0 0 0 0,0 0 0 11,0 3 0 8,0-3 0-19,5 0 0 0,-5 0 0 9,0 0 0 13,0 0 0-21,0 0 0-1,3 0 0 9,-3 0 0 10,3 0 0-19,0 0 0 0,18 0 0 10,11-3 0 9,22-17 0-19,15-1 0 1,15-4 0 10,16 0 0 9,14 4 0-19,13 3 0-1,13-2 0 11,13 2 0 8,10 8 0-18,6 5 0-1,0-7 0 11,1 4 0-9,5-3 0 17,2-2 0-19,-2-1 0 3,-2-4 0 9,2-4 0-10,3-2 0 11,2 4 0 7,-4-4 0-20,7 4 0 1,-7 0 0 8,1 0 0-5,1 2 0 5,-8-2 0 14,2-1 0-23,0 2 0 1,-3-1 0 8,-3 3 0-7,-4-1 0 10,-5 8 0 8,-3-4 0-19,9 3 0-1,-3 5 0 12,6 1 0-12,4 2 0 12,-1 3 0 7,2 0 0-19,-1 0 0 0,-2 0 0 21,-5 0 0-20,-2 0 0-1,-11 0 0 11,7 0 0 0,-12 0 0-9,-12 0 0 16,-3 0 0-18,-9 0 0 2,4 0 0 8,-4 3 0 12,0 2 0-21,-1 3 0-1,-10 1 0 9,1 0 0-5,-8-1 0 15,-1 4 0-19,-2-6 0 9,3 3 0-8,0-4 0 11,8 5 0 8,3-2 0-20,-4-5 0 1,7 2 0 10,0 0 0-9,5 2 0 17,5-1 0-18,-2 2 0 1,3-1 0 10,-4 2 0 1,-2 0 0-13,0-7 0 19,7 3 0-19,-1 1 0 1,6 1 0 10,2 4 0 9,-9-4 0-20,-3 6 0 0,-10-1 0 11,-10 0 0 8,-4 2 0-18,2-6 0-1,-8-1 0 9,-1-2 0 12,-3 1 0-20,-6-4 0-1,-2-2 0 10,5 5 0 8,5-5 0-16,-2 5 0-2,1-3 0 4,2 4 0 7,-3 1 0 0,-8-6 0-9,-1 3 0 17,1-4 0-18,-6 0 0 1,1 0 0 10,11 0 0-10,-1 0 0 10,7 0 0 7,1 0 0-19,1 0 0 1,-5 0 0 11,-1 0 0-10,-5 0 0 9,-1 0 0-9,-8 0 0 18,4 0 0-20,-5 3 0 11,4 8 0-10,2 1 0 17,2 1 0-17,1 0 0 10,0-1 0-10,-3-4 0 18,-2-1 0-19,-4-2 0 3,-10-2 0 9,-14 0 0-10,-9-1 0 7,-10 3 0 13,-7-5 0-21,-4 1 0-1,-3 6 0 9,1-7 0 3,-2 5 0-11,-4-5 0 18,2 0 0-18,6 0 0-1,0 0 0 11,3 3 0 8,-2 2 0-19,-7 0 0 3,-4-3 0 10,-4 1 0-13,-4-3 0 19,-3 0 0-18,0 0 0 10,0 0 0-11,0 0 0 18,0 0 0-17,0 0 0 11,0-49 0-12,-3-44 0 19,-25-33 0-18,-2-12 0-1,2-14 0 13,2-1 0 6,2-7 0-18,5-1 0-1,1 6 0 13,0 0 0-13,6-3 0 10,0-7 0 12,0-9 0-22,0-9 0 1,2-3 0 8,-2 5 0-7,0 2 0 20,-2 15 0-22,-2 10 0 0,4 12 0 10,-5 8 0 2,1 4 0-10,1 4 0 16,-3 2 0-18,-2 6 0 20,4-1 0-19,-2 8 0-1,0 10 0 13,8 8 0-12,-4 18 0 12,4 14 0-13,4 23 0 13,1 15 0-11,2 18 0 10,0 5 0 7,3 0 0-18,0 17 0-1,29 32 0 9,28 20-45 13,8 3-137-22,-35-42-68 0,6-12-121 9</inkml:trace>
    </iact:actionData>
  </iact:action>
  <iact:action type="add" startTime="14647">
    <iact:property name="dataType"/>
    <iact:actionData xml:id="d5">
      <inkml:trace xmlns:inkml="http://www.w3.org/2003/InkML" xml:id="stk5" contextRef="#ctx0" brushRef="#br0">28787 12799 799 0,'0'0'148'2,"0"0"16"20,183-24-35-21,-112 24-26 0,10 0-6 9,-2 9-8 8,2 37-13-18,-3 24 3 0,-12 14-12 18,-20 9-2-17,-16 3-24 9,-20-2-9-10,-10-10-8 19,-26-4-17-19,-48-19-7 11,-26-18-1-10,-11-26-1 17,1-17-1-17,6 0 0 10,18-26 0-11,15-17-2 20,28-1 1-19,22-2-9-1,21 4 0 11,0 8 6-7,23 5 7 15,44 18 7-19,23 11 5 12,28 0 9-12,25 49 3 21,10 15 6-21,-4 3 1 0,-14 2-8 12,-18-9-1-3,-25-7-11-7,-18-9-11 21,-16-15 0-23,-12-12 0 0,-13-10-7 10,-4-7-57 2,-11 0-47-12,-2-18-70 15,-13-20-15-15,-3 15-77 21,0 8-198-21</inkml:trace>
    </iact:actionData>
  </iact:action>
  <iact:action type="add" startTime="18921">
    <iact:property name="dataType" value="strokeEraser"/>
    <iact:actionData xml:id="d6">
      <inkml:trace xmlns:inkml="http://www.w3.org/2003/InkML" xml:id="stk6" contextRef="#ctx0" brushRef="#br1">16356 19112 316 0,'0'0'143'2,"0"0"-71"8,0 0 26 10,0 0-15-20,0 0-31 0,0 0-25 10,0 0-13 9,10 7-10-18,-10-7-3-1,0 0-1 18,0 0-10-17,0 0-58 10,0 0-178-10</inkml:trace>
    </iact:actionData>
  </iact:action>
  <iact:action type="remove" startTime="19213">
    <iact:property name="style" value="instant"/>
    <iact:actionData xml:id="d7" ref="#d1"/>
  </iact:action>
  <iact:action type="add" startTime="19204">
    <iact:property name="dataType" value="strokeEraser"/>
    <iact:actionData xml:id="d8">
      <inkml:trace xmlns:inkml="http://www.w3.org/2003/InkML" xml:id="stk7" contextRef="#ctx0" brushRef="#br1">16356 19112 512 0,'-169'7'161'14,"169"-5"-88"-14,0-2 42 5,0 0-49 22,0 0-48-26,0 0-18 0,0 0 0-1,0 0-45 14,9 0-43-3,-5 0-110-11,4-2-244 19</inkml:trace>
    </iact:actionData>
  </iact:action>
  <iact:action type="remove" startTime="19941">
    <iact:property name="style" value="instant"/>
    <iact:actionData xml:id="d9" ref="#d0"/>
  </iact:action>
  <iact:action type="add" startTime="19944">
    <iact:property name="dataType" value="strokeEraser"/>
    <iact:actionData xml:id="d10">
      <inkml:trace xmlns:inkml="http://www.w3.org/2003/InkML" xml:id="stk8" contextRef="#ctx0" brushRef="#br1">15939 14273 521 0,'0'0'85'5,"0"0"-23"16,0 0-14-21,0 0-36 1,0 0-12 11,0 0-28-12,0 0-89 19,-18-84-92-19</inkml:trace>
    </iact:actionData>
  </iact:action>
  <iact:action type="add" startTime="20111">
    <iact:property name="dataType" value="strokeEraser"/>
    <iact:actionData xml:id="d11">
      <inkml:trace xmlns:inkml="http://www.w3.org/2003/InkML" xml:id="stk9" contextRef="#ctx0" brushRef="#br1">15939 14273 438 0,'-84'-68'154'1,"84"68"-105"9,0 4-8 1,0 1-41 6,0 8-12-16,0-8-87-1,0 0-121 18</inkml:trace>
    </iact:actionData>
  </iact:action>
  <iact:action type="add" startTime="20594">
    <iact:property name="dataType" value="strokeEraser"/>
    <iact:actionData xml:id="d12">
      <inkml:trace xmlns:inkml="http://www.w3.org/2003/InkML" xml:id="stk10" contextRef="#ctx0" brushRef="#br1">21086 16409 636 0,'0'0'76'1,"0"0"-22"-1,0 0 1 17,0 0-33-16,0 0-22 10,0 0-5-10,0 171-56 9,0-156-99 9,0 0-173-18</inkml:trace>
    </iact:actionData>
  </iact:action>
  <iact:action type="add" startTime="20782">
    <iact:property name="dataType" value="strokeEraser"/>
    <iact:actionData xml:id="d13">
      <inkml:trace xmlns:inkml="http://www.w3.org/2003/InkML" xml:id="stk11" contextRef="#ctx0" brushRef="#br1">21107 16947 519 0,'0'0'93'1,"0"0"-18"9,0 0-29 12,0 0-18-21,0 0-14-1,0 0-6 10,11 0-8-8,-11 0 0 17,0 0-48-18,0 0-74 1,0 0-100 8</inkml:trace>
    </iact:actionData>
  </iact:action>
  <iact:action type="remove" startTime="20984">
    <iact:property name="style" value="instant"/>
    <iact:actionData xml:id="d14" ref="#d2"/>
    <iact:actionData xml:id="d15" ref="#d4"/>
  </iact:action>
  <iact:action type="add" startTime="20966">
    <iact:property name="dataType" value="strokeEraser"/>
    <iact:actionData xml:id="d16">
      <inkml:trace xmlns:inkml="http://www.w3.org/2003/InkML" xml:id="stk12" contextRef="#ctx0" brushRef="#br1">21107 16947 492 0,'17'-36'110'22,"-17"36"15"-21,0 0-43-1,3 0-43 20,1 0-23-20,-1 0-14 1,-1 0-2 22,2-3-20-22,1-4-78-1,-2 6-65 11,-3-3-82-10</inkml:trace>
    </iact:actionData>
  </iact:action>
  <iact:action type="add" startTime="21142">
    <iact:property name="dataType" value="strokeEraser"/>
    <iact:actionData xml:id="d17">
      <inkml:trace xmlns:inkml="http://www.w3.org/2003/InkML" xml:id="stk13" contextRef="#ctx0" brushRef="#br1">21245 16799 277 0,'0'0'88'3,"0"0"-10"6,0 0-1 10,0 0-58-18,0 0-11-1,0 0-5 11,45-45-3 8,-45 45-55-19,3 0-177 1</inkml:trace>
    </iact:actionData>
  </iact:action>
  <iact:action type="remove" startTime="22065">
    <iact:property name="style" value="instant"/>
    <iact:actionData xml:id="d18" ref="#d3"/>
  </iact:action>
  <iact:action type="add" startTime="22067">
    <iact:property name="dataType" value="strokeEraser"/>
    <iact:actionData xml:id="d19">
      <inkml:trace xmlns:inkml="http://www.w3.org/2003/InkML" xml:id="stk14" contextRef="#ctx0" brushRef="#br1">36395 13518 552 0,'0'0'184'3,"0"0"-81"10,0 0 10-12,0 0-74 11,0 0-29-11,0 0-10 8,5 52-25 10,-1-44-63-18,-4-4-111-1,0 1-128 21</inkml:trace>
    </iact:actionData>
  </iact:action>
  <iact:action type="remove" startTime="22736">
    <iact:property name="style" value="instant"/>
    <iact:actionData xml:id="d20" ref="#d5"/>
  </iact:action>
  <iact:action type="add" startTime="22737">
    <iact:property name="dataType" value="strokeEraser"/>
    <iact:actionData xml:id="d21">
      <inkml:trace xmlns:inkml="http://www.w3.org/2003/InkML" xml:id="stk15" contextRef="#ctx0" brushRef="#br1">37188 18149 212 0,'0'0'478'2,"0"0"-397"0,0 0-5 16,0 0-31-16,0 0-45 20,0 0-11-22,0 0-70 0,0-26-76 11,0 19-101-10</inkml:trace>
    </iact:actionData>
  </iact:action>
  <iact:action type="add" startTime="24952">
    <iact:property name="dataType"/>
    <iact:actionData xml:id="d22">
      <inkml:trace xmlns:inkml="http://www.w3.org/2003/InkML" xml:id="stk16" contextRef="#ctx0" brushRef="#br0">16873 3642 366 0,'0'0'138'0,"0"0"-48"1,0 0 66 11,0 0-18-12,45-162-56 29,-99 151 15-28,-31 11-6-1,-41 0-22 0,-38 51-15 22,-28 48 3-22,-32 34 0 12,-3 35-1-12,-1 32-9 13,23 24-12-13,32 23-1 15,32 19 4-15,35 7-4 23,39 1-10-23,32-2-3 0,35-20-2 10,18-27-4-5,81-27 2 5,51-40-3 2,65-35 10-11,59-35-16 20,49-46 4-20,33-42 2-1,6-49-3 11,-24-98-6 9,-59-88-3-19,-65-66-2 0,-85-52-5 9,-81-22 5-10,-48 1 4 21,-65 20 1-20,-74 35 1-1,-45 30-4 11,-32 44-2 2,-9 44-12-13,4 51-16 22,17 48-54-21,19 40-33-1,22 26-56 13,24 24-40-13,121 12-91 12,13 41-487 10</inkml:trace>
    </iact:actionData>
  </iact:action>
  <iact:action type="add" startTime="25982">
    <iact:property name="dataType"/>
    <iact:actionData xml:id="d23">
      <inkml:trace xmlns:inkml="http://www.w3.org/2003/InkML" xml:id="stk17" contextRef="#ctx0" brushRef="#br0">25942 3433 472 0,'0'0'139'4,"0"0"-133"9,0 0 158-12,0 0-42 12,-266-63-41 7,124 85-6-20,-31 60 1 0,-23 32 4 13,-5 33-4-13,1 37-14 21,20 23 2-21,32 35-10 14,33 30-11-14,43 27-6 11,51 11-4-11,21 3-3 13,72-17-6-13,64-29-10 13,60-32 19-10,44-39-1 20,24-39-13-22,19-32 8-1,-8-52-17 10,-7-55-8 4,-11-33 2-14,-13-102 1 13,-39-56-2-13,-33-57-2 21,-59-39-1-20,-57-24 0-1,-56-23-3 12,-11 0 3 0,-87 8-3-12,-35 12-7 22,-39 15-12-21,-21 11 0-1,-23 2-18 13,-17 18-27-13,-15 17-33 10,-17 39-104 24,171 176-93-32</inkml:trace>
    </iact:actionData>
  </iact:action>
  <iact:action type="add" startTime="27156">
    <iact:property name="dataType"/>
    <iact:actionData xml:id="d24">
      <inkml:trace xmlns:inkml="http://www.w3.org/2003/InkML" xml:id="stk18" contextRef="#ctx0" brushRef="#br0">17603 7658 533 0,'0'0'78'1,"0"0"94"-1,0 0-19 10,0 0-49 10,0 0-14-20,0 0-12 1,0 0-28 11,45-25-2-12,-81 25 20 20,-31 14 52-19,-17 16-54 11,-16-4-5-12,-17 6-6 13,-9-4-2-13,-14 2-8 21,-16-4-5-20,-16 1 2-1,-7-1-5 13,-2-4-9-11,-2 4 4 11,4 1-9-11,10-2 0 11,-11 4 6-11,14-3-10 9,0-3-19 10,-1 5 0-20,13-3 0-1,-5 1 0 11,8-3 0-8,6 0 0 7,-1 2 0-8,1-4 0 11,0 4 0 2,-10 0 0-15,7 1 0 21,6-6 0-21,6 3 0 1,9-5 0 11,10-3 0-12,14-9 0 12,15-1 0-10,3-1 0 29,5-2 0-31,1 1 0 0,4-3 0 1,5 3 0 14,9 0 0-14,10 4 0 19,14 3 0-20,8-2 0 0,11 2 0 11,6 1 0 11,5 7 0-21,1-1 0-1,6 14 0 13,0 10 0-13,0 6 0 10,0 5 0-8,0 4 0 11,0-3 0 10,6 6 0-23,3 2 0 2,1 9 0-2,4 8 0 9,-5 11 0 4,6 19 0-13,1 11 0 22,5 5 0-22,0 8 0 2,0 4 0 9,-3 3 0-8,1-1 0 9,2 2 0 1,-4-7 0-13,1 4 0 22,-3 2 0-22,4 0 0 0,2-2 0 13,-6-15 0-13,0-2 0 13,-6 3 0 10,0 7 0-21,1 2 0-2,1-11 0 0,-7-5 0 12,2 1 0-10,5 12 0 11,-1 17 0-1,4 4 0-10,-4-2 0 18,1-8 0-19,-4-8 0-1,-2 3 0 10,-1-8 0-7,0-5 0 7,-4 3 0 3,5-3 0-13,-5 5 0 22,0 6 0-21,0 7 0-1,0 8 0 11,0 10 0-9,3 11 0 10,4 11 0 1,-1 5 0-13,5-4 0 22,-2-16 0-22,-5-18 0 0,-4-16 0 13,0-6 0-13,0-7 0 21,0 2 0-21,0 2 0 12,0 7 0-11,0 8 0 12,0 11 0-12,5 3 0 21,8 3 0-22,-2-12 0 1,-2 0 0 12,-9-20 0-13,0 0 0 12,0-5 0-10,0-17 0 8,0-10 0 3,-6-15 0-12,-8-8 0 19,4 1 0-18,2-2 0-2,-4-14 0 11,6-15 0 4,3-11 0-15,0-14 0 21,2-9 0-21,1 3 0 1,0-6 0 12,0 0 0-13,0 0 0 13,7 6 0-13,46-1 0 20,23 16 0-20,35 0 0 13,7-4 0-13,25-9 0 13,20-2 0-12,12-6 0 21,2 6 0-22,2-6 0 0,-10 0 0 12,-1 5 0-11,1 4 0 9,-5 3 0 4,-5-12 0-14,4 0 0 24,13 0 0-24,14-7 0 0,8-7 0 10,4-6 0-7,-12 9 0 8,-11 11 0 14,-10 0 0-25,-16 0 0 2,-11 0 0-2,-11 0 0 9,-5 0 0 4,-3 0 0-13,-2 0 0 21,-2 0 0-19,-3 0 0-1,-7 0 0 9,-2 0 0 4,-3 0 0-14,-3 0 0 19,1 0 0-18,-8 0 0-1,3-6 0 15,-7-2 0-15,-8-2 0 12,-10 7 0-10,-15-8 0 18,-9 5 0-20,0 1 0 3,-3-4 0 9,6-6 0 0,-5 3 0-12,-6 1 0 13,-1 1 0-11,-12 5 0 8,-4-6 0-7,0 5 0 21,-14-3 0-24,3 4 0 0,2-14 0 10,-2 0 0 4,3-13 0-14,-2-15 0 13,-5-17 0-12,2-14 0 21,-4-11 0-22,-1-13 0 0,-5-9 0 13,0-12 0-12,0-17 0 11,-12-23 0 1,-17-28 0-13,-1-23 0 21,0-21 0-20,-1-26 0-1,-3-15 0 13,10-17 0-13,3-3 0 13,1 6 0-10,8 6 0 19,-9 3 0-22,-5-1 0 0,-10-1 0 12,-2-15 0-9,-2 1 0 9,-2-13 0-10,0 3 0 16,5 16 0-18,-1 21 0 12,5 27 0-12,-4 26 0 11,4 13 0 13,3 12 0-24,0 7 0 0,2 9 0 11,1-1 0-11,0 2 0 14,6-2 0-14,-3 4 0 13,3 10 0 0,-3 10 0-12,2 11 0 1,-7 4 0 11,0 8 0 2,-3 8 0-14,2 12 0 21,-1 3 0-21,10 8 0 0,0 6 0-1,4 6 0 12,7 12 0 1,6 2 0-13,1 4 0 23,-2 5 0-21,2 3 0-2,3 10 0 12,-4-7 0-12,-1-16 0 12,-2-21 0-10,-10-24 0 11,4-11 0-11,4-3 0 8,0 7 0 14,6 18 0-24,-2 27 0 0,2 33 0 3,3 20 0 10,0 20 0-10,0 8 0 6,0 25 0 5,3 52-131-14,35 47-197 13,-17-45 5-13,13 8-365 14</inkml:trace>
    </iact:actionData>
  </iact:action>
  <iact:action type="add" startTime="30002">
    <iact:property name="dataType"/>
    <iact:actionData xml:id="d25">
      <inkml:trace xmlns:inkml="http://www.w3.org/2003/InkML" xml:id="stk19" contextRef="#ctx0" brushRef="#br0">17412 18083 517 0,'0'0'384'0,"0"0"-250"12,0 0 5-11,0 0-59 13,0 0-36-14,0 0 6 21,184-137-13-21,-159 91-13 10,2-1-6-10,-9-3 1 14,-5 14 3-13,-7 13-9 12,-6 11 8-12,0 12-7 24,0 0-1-25,0 0 7 0,0 37 15 10,0 21 26 2,0 15-40-12,-3 5-18 22,-1 6 9-21,-5 6 5-1,6 9-6 10,1 3 1 2,2-1-2-11,0-9 0 21,0-8-3-21,0-8 3-1,0-24 3 12,0-11-5-11,0-15-4 11,0-9-1 10,0-10 2-22,0-7 2 1,0 0-2 12,0 0-5-13,-3 0-2 12,-21 0 1-12,-10 0-4 22,-12 0 1-22,1-7 2 0,0-4 2 12,-1-1-3-10,4 4 0 9,10 1-3 2,2 7 1-12,15 0 0 23,8-5 5-23,4 5 1-1,3 0-1 9,0 0 1-7,0 0 7 10,13 0 8 1,40 0 56-13,23 5-11 21,23 7-29-20,8-9 27-1,13-3-29 13,0 0-30-12,-8 0 0 11,-7 0 0-11,-26 0 0 12,-10 0 0 9,-25 0 0-21,-15 0 0-1,-14 0 0 2,-8 0 0 12,-7 0 0-3,0 0 0-11,0 0 0 21,0 0 0-20,-36 0 0-1,-5 12-238 13,15-1-95-13,5-1-204 11</inkml:trace>
    </iact:actionData>
  </iact:action>
  <iact:action type="add" startTime="31417">
    <iact:property name="dataType"/>
    <iact:actionData xml:id="d26">
      <inkml:trace xmlns:inkml="http://www.w3.org/2003/InkML" xml:id="stk20" contextRef="#ctx0" brushRef="#br0">26832 7553 571 0,'0'0'176'1,"0"0"-27"12,0 0 39-13,0 0-66 22,0 0-29-21,0 0 5-1,83-7 5 11,-152 7-42-10,-40 0 51 20,-44 3-24-21,-20 21-16 14,-28 5 9-14,-19 2-12 12,-17 4-33-11,-19-6-8 20,-21-2-28-20,-18-7 0-1,-25-3 0 13,-13-12 0-12,10-5 0 11,-5 0 0-9,28 0 0 7,23 0 0 3,26-5 0-12,22-4 0 23,23 1 0-24,26 1 0 0,27 1 0 10,37-1 0-8,25 4 0 12,11 3 0-14,16 0 0 12,16 0 0 2,9 0 0-14,12 0 0 23,-1 0 0-23,0 3 0 1,-5 10 0 12,1 7 0-13,1 4 0 13,1 0 0-13,4-4 0 22,3 2 0-22,2 3 0 0,-3 6 0 13,-2 7 0-12,-7 8 0 11,-1 3 0 0,-2 6 0-12,6 9 0 25,9 12 0-25,5 14 0 0,8 13 0 14,8 14 0-13,0 13 0 11,0 15 0-11,0 9 0 10,3 11 0-9,2-2 0 10,-1-8 0 11,-4 2 0-23,0 4 0 1,0 1 0 12,0 6 0-12,0 3 0 12,0 10 0-12,0 9 0 11,0 8 0-12,0 8 0 14,0 6 0-14,0 14 0 22,14 17 0-21,14 21 0 0,5 11 0 11,9 22 0-10,4 14 0 10,4-5 0 11,-3 5 0-23,4-10 0 1,-6-11 0 12,-6-11 0-13,-3-22 0 3,-11-33 0 10,-4-23 0 4,-6-22 0-16,-1-11 0-1,-1-5 0 13,-2-15 0-2,2-18 0-10,-4-21 0 3,3-12 0 6,-4-6 0 4,1 1 0-14,-5-8 0 14,-4-6 0-14,0-8 0 22,0-9 0-21,0-7 0-1,0-9 0 13,0-11 0-11,0-1 0 12,0 0 0-14,0 5 0 14,0 6 0-1,0 2 0-13,0-6 0 23,0-2 0-23,0-7 0 1,0-10 0 13,0-9 0-14,0 0 0 14,0-12 0-13,0 0 0 12,0 0 0-13,0 0 0 11,0 0 0 11,0 0 0-20,0 6 0-2,0 1 0 0,0 1 0 10,16 2 0 3,-7 0 0-13,3 1 0 23,-4 1 0-23,-4 11 0 0,2 5 0 10,-6 5 0 4,0-4 0-14,3-12 0 22,-3-12 0-22,0-5 0 1,3 0 0 12,-3 0 0-12,5 0 0 11,-1 0 0-11,13 0 0 21,13 0 0-22,12 0 0 0,14 4 0 13,16 2 0 0,15-3 0-13,24 5 0 13,13-8 0-13,25 7 0 23,16-7 0-22,11 0 0-1,17 0 0 13,14 0 0-12,6-13 0 11,3 5 0-11,7 5 0 10,-11 3 0 16,-10 0 0-27,-11 0 0 1,-8-4 0-1,-11 4 0 12,-2 0 0-10,-8 0 0 10,-13 0 0-9,1 0 0 7,-5 0 0 2,0 0 0-12,0-13 0 14,-9-5 0-12,-3-2 0 12,-4 0 0-14,-12 5 0 16,-5 7 0-16,-6 8 0 22,-6 0 0-22,-3 0 0 0,-7 0 0 13,-8 0 0 0,-2 0 0-13,-2 0 0 23,-14 0 0-23,-7 0 0 1,-11 0 0 12,-15 0 0-13,-8 0 0 13,-11 0 0-12,-8 0 0 9,-1 0 0-6,-3 0 0 7,0 5 0 12,0-5 0-22,0 0 0-1,0 0 0 10,0 0 0-10,0 0 0 13,0 0 0-12,0 0 0 23,0 0 0-24,0 0 0 0,3 0 0 10,-3-13 0 4,8-38 0-14,-8-33 0 14,0-34 0-14,0-28 0 23,0-22 0-23,0-29 0 0,-8-18 0 13,1-13 0-13,-1-19 0 15,-5-11 0-15,1-10 0 15,0-6 0-15,-2 6 0 14,1 10 0-14,3 11 0 22,-4 19 0-20,7 10 0-2,-1 9 0 14,2-3 0-13,-4-2 0 11,-1-6 0 1,4-6 0-13,-5 0 0 4,-3 8 0 7,1 9 0-6,-2 17 0 6,4 19 0-6,1 13 0 6,4 15 0 2,3 15 0-12,-4 3 0 12,4 5 0-12,-8-4 0 12,0-5 0-13,1 6 0 23,1 5 0-23,-2-5 0 0,7-5 0 13,-2-16 0-13,4-2 0 13,3 9 0 9,0 17 0-22,0 23 0 1,0 22 0 13,0 13 0-14,0 2 0 2,6 2 0 10,3-13 0 0,-2-14 0-10,-2-15 0 20,-5-10 0-22,0-10 0 1,0-15 0 12,-9 1 0-13,-6 0 0 11,-3 8 0 2,6 24 0-13,7 27 0 21,5 26 0-20,0 26 0-1,0 16 0 13,0 9 0-13,21 1-25 12,24 78-150 11,5 58-75-23,-28-50-107 0,2 12-536 2</inkml:trace>
    </iact:actionData>
  </iact:action>
  <iact:action type="add" startTime="34097">
    <iact:property name="dataType"/>
    <iact:actionData xml:id="d27">
      <inkml:trace xmlns:inkml="http://www.w3.org/2003/InkML" xml:id="stk21" contextRef="#ctx0" brushRef="#br0">26017 17802 625 0,'0'0'191'0,"0"0"-48"12,202-58 9-12,-127 54-62 11,7 4-17 4,2 0 15-15,-5 0-6 21,-3 4-10-21,-4 27-5 0,-9 15-6 12,-9 7 0-12,-18 11-9 22,-18 15-7-22,-18 5-12 0,-2 7-18 12,-70 3-9 0,-29-14-2-12,-31-17-4 22,-5-24-2-22,0-19-1 0,16-20 0 14,21 0 0-14,19-8-10 13,31-25-5-11,15-3-9 10,29 3 11 0,6 0 4-11,0 8 9 24,48 12 3-25,24 13 9 2,25 0 19-2,30 20 4 10,21 26-1 3,12 5 0-13,0 2 1 13,-19-4-9-10,-35-16-5 10,-30-2-6-13,-31-11-8 16,-21-8-4-16,-18-6-5 22,-6 2-52-22,0-8-88 0,-19 0-95 12,-13-11-165 1,-5-4-713-13</inkml:trace>
    </iact:actionData>
  </iact:action>
</iact:actions>
</file>

<file path=ppt/ink/inkAction3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22T00:11:25.70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act:action type="add" startTime="3608">
    <iact:property name="dataType"/>
    <iact:actionData xml:id="d0">
      <inkml:trace xmlns:inkml="http://www.w3.org/2003/InkML" xml:id="stk0" contextRef="#ctx0" brushRef="#br0">1693 2705 423 0,'0'0'270'98,"0"0"-64"-98,0 0-84 0,0 0-26 0,0 0 14 0,0 0 3 0,-199-23-15 0,70 53-23 0,-29 27-6 0,-19 21-11 0,-2 19-20 0,10 15-11 0,24 20-4 0,31 1 11 0,29 6-16 1,22 5 23-1,32 4-19 1,20-1 6 0,11 14-1 8,67 1-18-9,70-2 20 0,63-4-22 11,53-23-5-6,16-31-1 4,0-44 1-3,-33-45-1 4,-32-23 1-4,-32-77-2 7,-39-43-2-11,-39-30-3 11,-39-16 0-11,-34-22 3 11,-21-17-4-11,-21-11-1 14,-44 7-19-12,-22 26-40 0,-16 40-50 1,-14 43-55 3,68 110-101 7,4 0-279-5</inkml:trace>
    </iact:actionData>
  </iact:action>
  <iact:action type="add" startTime="4695">
    <iact:property name="dataType"/>
    <iact:actionData xml:id="d1">
      <inkml:trace xmlns:inkml="http://www.w3.org/2003/InkML" xml:id="stk1" contextRef="#ctx0" brushRef="#br0">10272 2934 680 0,'0'0'212'8,"0"0"-123"-7,0 0-15 6,0 0-6 6,0 0 2-13,-228-5-4 11,67 23 3-7,-35 22 9 4,-20 24-4 1,-6 28-8-4,18 37-21 1,35 35-6 2,32 24-2 2,39 16-17 10,48-1 5-20,45-6-13 0,10-9 10 10,98-12 7 4,61-15 2-12,68-27-12 11,37-42 8-11,14-46-14 12,-2-46-13-13,-31-51 0 11,-30-82-3-9,-35-48-4 9,-53-20 7-12,-53-2-4 10,-54 4-6 4,-25-2-10-9,-38 5-7-4,-42 5-23 7,-26 16-31 7,-22 31-36-9,-18 30-61-5,76 111-55 11,-3 3-322-9</inkml:trace>
    </iact:actionData>
  </iact:action>
  <iact:action type="add" startTime="5746">
    <iact:property name="dataType"/>
    <iact:actionData xml:id="d2">
      <inkml:trace xmlns:inkml="http://www.w3.org/2003/InkML" xml:id="stk2" contextRef="#ctx0" brushRef="#br0">19374 2688 419 0,'0'0'140'7,"0"0"42"-6,0 0 6 4,-184-69-77 9,57 69-27-9,-35 0-8-2,-29 14-3 4,-25 38-23 4,1 21 5-8,12 25-15 7,32 21-11-5,35 23-11 5,42 17-4 5,31 16 5-15,30 16 2 8,33 7 1-3,3-2 2 11,79-1 2-15,53-12 0 13,55-10-10-11,45-25-11 8,26-34-3-9,-3-50-1 11,-18-59 3-11,-33-23-4 13,-34-76 2-13,-35-32-3 2,-42-25 1 11,-40-20 0-13,-45-31-6 6,-11-35 1-3,-52-22 0 10,-37-9-16-13,-15 19-42 12,-23 40-24-14,-4 47-71 8,78 151-56 8,5 11-277-5</inkml:trace>
    </iact:actionData>
  </iact:action>
  <iact:action type="add" startTime="6698">
    <iact:property name="dataType"/>
    <iact:actionData xml:id="d3">
      <inkml:trace xmlns:inkml="http://www.w3.org/2003/InkML" xml:id="stk3" contextRef="#ctx0" brushRef="#br0">27706 2769 559 0,'0'0'191'7,"0"0"-45"-6,0 0-49 6,0 0-16 6,0 0-11-12,0 0 39 13,0 0-17-8,-210-49-17-5,61 54 1 5,-26 48-22 3,-12 25-5-1,1 30-20-2,19 15-9 2,29 35-2 2,38 25 2-6,40 18 3 15,41 10-6-14,19-2-2-4,66-18 0 12,76-15-1-13,64-13-5 10,51-20 5-2,38-24-8 9,10-36 2-13,2-46 1-3,-20-37-6 13,-36-33 0-12,-34-80-3 5,-60-44 1-2,-57-35 1 4,-52-28-4 5,-48-23 2-12,-19-4-1 7,-65 11-7-4,-24 28-4 10,-20 34-41-11,-17 39-32 2,-17 37-34 0,-11 35-26 12,-23 35-48-14,127 28-99-4,-3 25-529 24</inkml:trace>
    </iact:actionData>
  </iact:action>
  <iact:action type="add" startTime="8104">
    <iact:property name="dataType"/>
    <iact:actionData xml:id="d4">
      <inkml:trace xmlns:inkml="http://www.w3.org/2003/InkML" xml:id="stk4" contextRef="#ctx0" brushRef="#br0">1433 9344 884 0,'0'0'220'7,"0"0"-118"-4,0 0-23 4,0 0-21-6,0 0 45 21,-267-20-21-20,80 75-29-1,-20 19-24 10,11 23-9-11,19 16-9 7,25 20-3 1,32 15-2 5,30 15-3-13,33 11 0 9,27 17 6-2,30 0 3 12,14-5 17-18,74-18-22 4,56-21 0 17,49-26-7-22,37-17 5 0,9-26-5 10,1-32 4-4,-27-34 0 2,-20-12 8-4,-16-81-2 6,-20-35-8-3,-25-35-2 1,-40-22-5 1,-35-31 4-3,-36-25-1 9,-21-29-3-14,-45-11 5 12,-71 1-1-12,-49 16 0 9,-28 41-3-5,-10 54-18 8,17 59-37-11,41 56-86 12,117 51-73-12,20 47-120 5</inkml:trace>
    </iact:actionData>
  </iact:action>
  <iact:action type="add" startTime="9121">
    <iact:property name="dataType"/>
    <iact:actionData xml:id="d5">
      <inkml:trace xmlns:inkml="http://www.w3.org/2003/InkML" xml:id="stk5" contextRef="#ctx0" brushRef="#br0">9326 9324 552 0,'0'0'189'11,"0"0"-52"-10,0 0 10 8,0 0-51-9,-302-75-10 11,87 126-18 0,-33 31-11-4,-10 22-11-7,21 20-22 5,36 27-5 6,41 17 2 10,36 28 0-21,37 10-8 0,33 11-1 14,30-6 0-12,24-10 12 11,24-14 7-11,80-12-11 13,50-10-11-13,66-14-4 10,53-19-1-10,37-35 2 11,23-44 3-12,4-53 12 14,-16-32 5-13,-19-83-13 7,-40-35-7-4,-54-32 3 7,-55-18 6-10,-61-30-1 11,-56-22-10-10,-36-14-4 12,-54-8 0-13,-70 14-4 4,-40 26 1-1,-50 41 2 4,-39 60-6 7,-27 58-13-15,-19 51-42 13,9 24-46-10,33 36-114-3,196 22-84 11,31 1-599-7</inkml:trace>
    </iact:actionData>
  </iact:action>
  <iact:action type="add" startTime="10070">
    <iact:property name="dataType"/>
    <iact:actionData xml:id="d6">
      <inkml:trace xmlns:inkml="http://www.w3.org/2003/InkML" xml:id="stk6" contextRef="#ctx0" brushRef="#br0">17709 9324 601 0,'0'0'208'3,"0"0"-52"5,0 0-40 1,0 0-7-5,0 0-19 5,-269-39 5-6,55 98-24 8,-55 17-19-6,-35 16-12 5,-1 19-9-6,18 22-4 11,39 22-16-8,41 20-4-6,46 24-3 10,40 3 3 2,38 4-2-11,49-12 1 10,34-2-6-11,46-7 5 5,91 0-1 1,73 1 3-1,70-13-4 5,55-22 15-6,42-30 6 4,12-49-11-2,-9-64-1 1,-26-28-9 0,-55-93-3-2,-40-55 2 2,-54-38 5-1,-48-38 18 1,-52-37-14 0,-44-24-7 0,-45 1-3 1,-16 14-1-1,-71 43-2-1,-52 56-3 0,-50 60-4 1,-46 59-6 1,-37 49-21 12,-26 23-3-19,-11 3-13-2,8 43-64 12,193-2-96-10,23-7-182 16</inkml:trace>
    </iact:actionData>
  </iact:action>
  <iact:action type="add" startTime="11054">
    <iact:property name="dataType"/>
    <iact:actionData xml:id="d7">
      <inkml:trace xmlns:inkml="http://www.w3.org/2003/InkML" xml:id="stk7" contextRef="#ctx0" brushRef="#br0">27060 9652 106 0,'0'0'274'8,"0"0"-85"-8,0 0 48 7,0 0-87 2,0 0-31 2,0 0-8-9,-204-62-29 9,64 82-5-9,-17 30-3 12,-14 23-23-14,2 21-21 10,20 27-5-4,17 15 4 1,27 23-1 0,30 18-1 1,38 12 2 7,37 12 1-12,9-5-3 9,91-10-7-11,48-18-5 7,48-15 1 0,44-26-9 6,17-30-4-12,15-43 1 12,-9-42 0-12,-22-17-2 8,-30-82-2-7,-35-44-2 7,-43-40 0 5,-41-35 2-10,-46-32 0-5,-31-17-2 12,-15-6 0-9,-43 9 2 11,-44 30-3-13,-31 36 0 10,-41 31-30-7,-34 31-41 3,-25 16-12 4,-27 19-26-7,146 89-72 11,12 0-178-14</inkml:trace>
    </iact:actionData>
  </iact:action>
  <iact:action type="add" startTime="12358">
    <iact:property name="dataType"/>
    <iact:actionData xml:id="d8">
      <inkml:trace xmlns:inkml="http://www.w3.org/2003/InkML" xml:id="stk8" contextRef="#ctx0" brushRef="#br0">1576 16157 746 0,'0'0'146'7,"0"0"-15"-2,-203-20-25 5,58 25-55-7,-27 28-32 4,-15 13-10 2,-3 14 0-3,15 22 1 3,21 11 4-5,21 19 9 7,25 25-4-4,18 23 10-2,21 16 9 13,34 16 35-18,32 11-22 12,15 3-16-12,88-12 13 9,57-8-4 6,48-30 0-14,28-27-9 12,12-38-7-12,-13-39 2 13,-28-40 13-12,-27-12-10 14,-15-89-18-14,-17-36-7 5,-25-50-8-2,-29-50-3 4,-37-39 0-4,-26-35 1 6,-28-9 1-6,0 13-2 8,-34 25-1-12,-35 47-19 10,-10 54-37-6,-21 52-36 9,-14 40-56-12,2 28-69 9,67 49-93-8,12 24-550 12</inkml:trace>
    </iact:actionData>
  </iact:action>
  <iact:action type="add" startTime="13530">
    <iact:property name="dataType"/>
    <iact:actionData xml:id="d9">
      <inkml:trace xmlns:inkml="http://www.w3.org/2003/InkML" xml:id="stk9" contextRef="#ctx0" brushRef="#br0">10098 16129 42 0,'0'0'781'7,"0"0"-662"-1,0 0-8-3,0 0-16 4,0 0 6 3,-200 39 16-6,35 45-57 5,-22 29-31-4,0 21-8 2,15 14-16 2,17 20-5-2,28 15 0 0,19 8 1 0,32 3 6 1,47 1 7 1,29-9 0 13,84-24 5-22,69-20 7 0,60-32 2 10,30-19-8 3,14-28-3-11,8-37 8 11,-8-26 10-11,-18-46-11 14,-26-56-10-11,-43-46-8-5,-50-45-2 7,-53-49-3 10,-40-36 0-11,-27-17 1-5,-52 5-2 11,-62 20 0-10,-48 40 0 13,-35 48 0-11,-23 49 0 4,-4 41 0-3,22 49 0 10,24 32-68-9,33 11-98-6,122 36-144 13,16 15-745-11</inkml:trace>
    </iact:actionData>
  </iact:action>
  <iact:action type="add" startTime="14469">
    <iact:property name="dataType"/>
    <iact:actionData xml:id="d10">
      <inkml:trace xmlns:inkml="http://www.w3.org/2003/InkML" xml:id="stk10" contextRef="#ctx0" brushRef="#br0">19187 16056 642 0,'0'0'190'6,"0"0"-41"-6,0 0-49 15,0 0-20-13,0 0 50 8,-332-13-33-6,125 52-33 2,-14 19-17 0,-2 23-10 2,18 24-14 3,17 25-8-8,31 30-7 5,27 21-3 5,39 17-2-9,32 1 3 10,43 15-1-13,16-1-4 9,82-18 22-4,60-12-13 2,54-30 4-4,39-31 5 4,31-38 2 6,21-44 0-12,3-40 4 9,-14-35-12-6,-24-59-1 8,-35-43-2-11,-46-52 6 12,-49-43-10-11,-54-38-3 9,-49-13-2-11,-19-2 0 11,-54 8-1-10,-57 20-2 6,-38 38 0 6,-38 38 2-13,-28 45-12 12,-5 37-30-9,4 29-40 8,25 31-36-11,29 30-79 10,134 9-61-7,15 47-305 7</inkml:trace>
    </iact:actionData>
  </iact:action>
  <iact:action type="add" startTime="15452">
    <iact:property name="dataType"/>
    <iact:actionData xml:id="d11">
      <inkml:trace xmlns:inkml="http://www.w3.org/2003/InkML" xml:id="stk11" contextRef="#ctx0" brushRef="#br0">27212 15941 541 0,'0'0'129'4,"0"0"7"-3,0 0-3 8,0 0-33-4,-197-97-12 5,-23 97-1-5,-61 0-25 3,-47 11-8-1,-19 30-14 4,14 14-19 2,23 19-9-12,27 26-10 15,47 27 0-16,34 28-2 10,44 27 0-6,46 24 0 5,50 15 3-5,62 10 1 5,33 7 4 4,108 9 5-13,79-4 8 9,52-8 7 2,43-29-7-7,40-38 7 5,25-53 17-1,21-56-2-1,-11-59-3 5,-25-17 13-10,-54-76-11 9,-51-42-1-8,-49-51-23 6,-60-58 4-2,-40-44-10 0,-53-28-9 4,-53-5-2-7,-17 36-1 9,-98 46 3-11,-50 70-2 9,-61 52 0-7,-47 53 2 5,-35 44-3-3,-19 20-18 0,19 26-72 9,26 32-66-13,205-11-116 8,33-12-280-5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26T02:06:45.1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800">
    <iact:property name="dataType"/>
    <iact:actionData xml:id="d0">
      <inkml:trace xmlns:inkml="http://www.w3.org/2003/InkML" xml:id="stk0" contextRef="#ctx0" brushRef="#br0">23867 8738 469 0,'0'0'231'1,"0"0"-97"32,0 0 17-33,0 0-62 0,0 0-60 0,0 0 41 2,0 0-27 32,-256 37 9-34,159-10-12 0,-2 8 0 0,5 8-7 44,14 16 4-44,12 7-6 0,18 10-12 0,20 1 12 0,20 7 2 0,10 7-14 37,27 1 8-37,57-1-10 0,35-2 6 0,26-10-14 0,15-15 8 36,8-21-6-36,-11-25 2 0,-12-18-11 0,-21-20 4 0,-28-57-5 35,-26-27-1-34,-28-20-1-1,-26-12 1 0,-16-7-1 0,0 4 0 33,-41 8 0-33,-21 15-2 0,-11 26 0 0,-17 24-10 36,-16 28-73-36,-18 33-31 0,-8 5-53 0,80 11-73 0,7 27-390 35</inkml:trace>
    </iact:actionData>
  </iact:action>
  <iact:action type="add" startTime="8617">
    <iact:property name="dataType"/>
    <iact:actionData xml:id="d1">
      <inkml:trace xmlns:inkml="http://www.w3.org/2003/InkML" xml:id="stk1" contextRef="#ctx0" brushRef="#br0">23228 11128 551 0,'0'0'127'1,"0"0"40"-1,0 0-29 0,0 0-56 35,0 0 6-35,0 0 3 0,-208-75-22 0,112 75 4 0,5 26-13 35,-2 21-5-35,8 16-26 0,15 12-7 0,7 13-8 2,14 4 2 33,20 2 0-35,20-2-4 0,9-3 12 1,23 0-4 36,53-7 8-37,32-6-10 0,17-12-11 0,4-21-6 0,3-22 0 38,-16-21 3-37,-16 0 1-1,-13-52-2 0,-18-27-2 1,-23-30-1-1,-13-26 0 39,-12-10-4-39,-16-8 0 0,-5 17-30 0,0 22-46 0,-3 33-38 37,-15 81-86-37,6 0-138 0</inkml:trace>
    </iact:actionData>
  </iact:action>
  <iact:action type="add" startTime="9329">
    <iact:property name="dataType"/>
    <iact:actionData xml:id="d2">
      <inkml:trace xmlns:inkml="http://www.w3.org/2003/InkML" xml:id="stk2" contextRef="#ctx0" brushRef="#br0">26349 11122 455 0,'0'0'174'1,"0"0"-83"32,0 0 38-33,0 0-32 0,0 0-3 0,0 0-17 36,-179-63-15-36,83 66 6 0,-7 30 0 0,1 15-9 0,5 6 3 36,4 10-17-36,11 8-9 0,16 7-15 0,14-1-5 0,17 6-4 35,25 3 0-35,10 4 3 0,21-4-1 0,58-1 4 1,29-10 4 34,29-13-5-35,16-11-7 0,19-16-2 0,-3-15-1 3,-7-21-6 34,-26 0 0-36,-23-21-1-1,-27-49 2 0,-37-38-2 0,-28-38 0 36,-21-29-4-36,-21-13 2 0,-45 4-9 0,-13 31-20 0,-8 25-25 35,-3 35-16-35,-5 29-68 0,-13 18-17 0,66 46-66 36,5 0-292-35</inkml:trace>
    </iact:actionData>
  </iact:action>
  <iact:action type="add" startTime="13496">
    <iact:property name="dataType"/>
    <iact:actionData xml:id="d3">
      <inkml:trace xmlns:inkml="http://www.w3.org/2003/InkML" xml:id="stk3" contextRef="#ctx0" brushRef="#br0">2509 12833 431 0,'0'0'416'1,"0"0"-187"1,0 0-87 35,0 0 18-37,0 0-25 0,0 0 3 0,183 0-20 0,-45 0-22 38,48 0-11-38,36 0-18 0,26 0-37 0,11 0-30 0,-14 11 0 35,-24 7 0-34,-34 0 0-1,-46-7 0 0,-48-2 0 0,-41-9 0 39,-31 0 0-39,-17 0 0 0,-4 0 0 0,-11 0-100 0,-31 0-266 38,-9 0-41-37</inkml:trace>
    </iact:actionData>
  </iact:action>
  <iact:action type="add" startTime="14237">
    <iact:property name="dataType"/>
    <iact:actionData xml:id="d4">
      <inkml:trace xmlns:inkml="http://www.w3.org/2003/InkML" xml:id="stk4" contextRef="#ctx0" brushRef="#br0">2330 15852 379 0,'0'0'564'1,"0"0"-377"-1,0 0-36 3,0 0 12 33,0 0-37-36,238-64-3 0,-110 44-5 0,41 2-23 2,21 7-12 36,20 6-25-38,4 5-58 0,-10 0 0 0,6 11 0 1,-14 12 0 37,-11-3 0-38,-23 0 0 0,-34-2 0 0,-29-12 0 0,-32-3 0 37,-26-3 0-36,-28 0 0-1,-13 0 0 0,0 0 0 0,-57-9-5 37,-31-29-242-37,27 18-180 0</inkml:trace>
    </iact:actionData>
  </iact:action>
</iact:actions>
</file>

<file path=ppt/ink/inkAction4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22T00:14:00.1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980">
    <iact:property name="dataType"/>
    <iact:actionData xml:id="d0">
      <inkml:trace xmlns:inkml="http://www.w3.org/2003/InkML" xml:id="stk0" contextRef="#ctx0" brushRef="#br0">30043 2537 400 0,'0'0'52'16,"0"0"74"-16,0 0 2 6,0 0-3-6,0 0-21 13,0 0 12-12,0 0-21 5,0 0-20 2,0 0 0 0,-193 78-5-1,119-47 10 3,-10-10-18-7,-12-3-15 5,-14-11 7 0,-9-5-13-1,-5-2 12 1,0 0-9 17,-8-2-7-25,1-19 12 0,-10-4-13 15,2 3-5-15,2 2 1 7,-2 3-5 6,2 5 6-10,4 6-8 7,-7 3 1-6,-5 3-22 10,-5 0-4-12,-4 0 0 12,4 0 0-12,-2 0 0 4,-2 0 0 0,-8 0 0 3,-8 0 0 3,5 0 0-8,2 0 0 5,12 0 0-6,6 0 0 6,6-9 0 4,7-3 0-10,8-2 0 10,3-6 0-11,-1-3 0 11,5 0 0-10,-12 0 0 10,1 8 0-7,-1 3 0-6,5 12 0 8,0 0 0 4,4 0 0-8,5 0 0 7,-2 0 0-6,-1 3 0 4,0 9 0-4,-6 0 0 4,4-3 0-4,2 0 0 4,-2-4 0 8,1-5 0-13,2 0 0-4,-3 0 0 12,2 0 0-8,8 0 0 10,3-5 0-12,0-10 0 11,-5 0 0-11,-1 3 0 11,-18 1 0-11,-4 2 0 9,-1 0 0-6,0 4 0 0,-2 2 0 2,-7 3 0 2,-12 0 0 3,-9 0 0-9,8 0 0 10,1 11 0-10,7 12 0 8,5 2 0-8,9 0 0 6,12-2 0-3,15 0 0 6,22-3 0-7,18-6 0 7,14-2 0-10,23 0 0 9,11-6 0-8,8-4 0 10,6 1 0-10,1-3 0 8,3 7 0-8,-5-4 0 7,4 2 0-6,-5-2 0 4,1 3 0 3,-1 0 0-7,5-1 0 2,4 1 0 3,-8 1 0-3,5-6 0 2,0 6 0 0,0 3 0 2,-1-3 0 1,1 6 0-9,0 6 0 9,-2 9 0 0,5 11 0-8,0 10 0 9,0 10 0-9,0 1 0 8,0 10 0-8,0 9 0 9,5 5 0-10,5 11 0 11,4 3 0-10,-2 4 0 8,-3 8 0-8,3 14 0 10,0 9 0-11,1 2 0 12,-5 4 0-11,8-13 0 4,-9-1 0-3,-1 1 0 5,-3-5 0 6,2 1 0-13,-5-12 0 5,0-8 0-2,0-11 0 3,0-20 0 1,0-9 0-4,0-19 0 5,0-6 0-4,0 5 0 2,4-6 0-1,-1 2 0 0,6 0 0 4,-7-2 0-6,1 4 0 10,4 6 0-13,-1 0 0 10,2 0 0-9,-4-1 0 3,4-7 0-1,-4-13 0 6,1-10 0 1,-2-9 0-10,7-6 0 8,7 0 0-6,1 0 0 5,11 0 0 3,10 0 0-9,6 0 0 7,11 0 0-6,12 0 0 5,19 0 0-4,18 0 0 5,22 0 0-2,11 0 0 5,7 0 0-10,7 0 0 8,-1 0 0-9,5 3 0 12,-2 12 0-12,3 1 0 10,12 6 0-6,6-9 0-5,-2-6 0 10,4-7 0-6,2 0 0 6,8-9 0-6,9-15 0 5,-4 4 0-7,-4 5 0 6,-9 7 0 5,-5 5 0-11,-4 3 0 6,1 0 0-5,-5 0 0 6,3-7 0-6,-3 0 0 7,3-4 0-6,-7 1 0 9,-13 3 0-12,-8-1 0 11,1 6 0-10,-3 2 0 9,6-4 0-10,9 4 0 11,-4-2 0-11,2 2 0 6,-1 0 0-3,5 0 0 3,-5 0 0 5,-6 0 0-10,-5 0 0 7,-7 0 0-7,-4-3 0 5,-6-3 0 3,2 0 0-8,-5 6 0 7,-5 0 0 3,-3 0 0-11,-7 0 0 6,-8 6 0 2,3 3 0-7,-4 2 0 5,12-6 0 3,-3-1 0-8,1-4 0 6,-6 0 0 1,-4 0 0-6,-14 0 0 3,-1-4 0 7,1-12 0-11,-6 1 0 6,-2 7 0-4,-1-7 0 3,5 2 0-1,-2 3 0 3,-7-5 0-5,-2 4 0 4,-10-1 0-4,-2 1 0 4,-10-1 0 4,-8-1 0-10,1 3 0 6,-5-2 0-5,4 3 0 5,-6 4 0 3,1-4 0-9,-4 3 0 8,2 1 0-8,-1 2 0 11,1-1 0-12,-4-2 0 8,-11 4 0-7,-4-3 0 5,-5 1 0-1,1 0 0 1,-7 4 0 3,3 0 0-6,-3-1 0 1,5-15 0 2,4-15 0 0,-2-22 0 5,1-21 0-11,-8-13 0 9,0-10 0-7,0-12 0 3,0-10 0 7,0-12 0-11,-14-8 0 6,-8-5 0-5,-4-6 0 5,1 10 0 3,-2 3 0-8,5 9 0 8,2 1 0-9,7 2 0 9,10-2 0-10,3 5 0 5,0-1 0 8,0 1 0-13,0-5 0 7,-5 2 0-6,-4-2 0 4,5 5 0 5,-7 14 0-9,1 17 0 7,4 20 0-6,4 20 0 5,-2 15 0 0,-1 9 0 3,2 8 0-10,3 6 0 6,0 6 0-2,-1-1 0 3,-2 1 0-4,-2 4 0 7,-1 0 0-8,-1 3-48 4,4 0-152-1,3 18-84 1,0 5-605-1</inkml:trace>
    </iact:actionData>
  </iact:action>
  <iact:action type="add" startTime="22578">
    <iact:property name="dataType"/>
    <iact:actionData xml:id="d1">
      <inkml:trace xmlns:inkml="http://www.w3.org/2003/InkML" xml:id="stk1" contextRef="#ctx0" brushRef="#br0">30691 4281 347 0,'0'0'175'9,"0"0"-10"-9,0 0 49 9,0 0-61 2,0 0-37-9,0 0 17 5,215 40 15 5,-144-40-41-10,24 0 29 7,24 0-19 2,15 0-27-4,14 0-38-4,5 0 2 10,-5 0-14-7,-24 0-40 3,-30 0 0-7,-40-6 0 15,-29-3 0-16,-25-16 0 8,0-21 0-5,-38-27 0 4,-55-22 0 4,-39-14 0-2,-26-1 0-9,-17-3 0 6,-5 7 0 4,2 1 0 3,17 9 0-11,19 14 0 2,22 24 0 1,29 20 0 3,29 18 0-4,25 17 0 3,30 3 0 4,7 53 0-7,23 63 0 7,57 59 0-10,20 36 0 8,18 38 0-6,0 9 0 6,-3-9 0-1,-16-27 0-3,-23-61 0 1,-26-57 0-2,-25-54 0 6,-14-32 0-7,-8-18 0 5,0 0 0-4,9-64 0 4,12-52 0 2,8-58 0-7,10-50 0 6,0-43 0-5,-7-51 0 3,-11-16 0 6,-22 21 0-12,-2 61 0 7,0 91 0-4,0 80 0 2,0 53 0 7,0 28 0-11,0 20 0 6,-26 69 0-3,-30 48 0-2,-19 55 0 5,-16 25 0 2,-12 14 0-6,-11 3 0 4,1-23 0-2,5-37 0-1,12-34 0 7,20-39 0-10,21-32 0 7,20-28 0-6,14-27 0 4,14-7 0-2,1-7 0 2,6 0 0 0,0-29-73 6,9-24-153-14,12 22-185 12,4 14-470-8</inkml:trace>
    </iact:actionData>
  </iact:action>
</iact:actions>
</file>

<file path=ppt/ink/inkAction4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22T00:58:30.21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0070C0"/>
    </inkml:brush>
    <inkml:brush xml:id="br4">
      <inkml:brushProperty name="width" value="0.055" units="cm"/>
      <inkml:brushProperty name="height" value="0.055" units="cm"/>
    </inkml:brush>
  </inkml:definitions>
  <iact:action type="add" startTime="7687">
    <iact:property name="dataType"/>
    <iact:actionData xml:id="d0">
      <inkml:trace xmlns:inkml="http://www.w3.org/2003/InkML" xml:id="stk0" contextRef="#ctx0" brushRef="#br0">2447 6420 635 0,'0'0'221'5,"0"0"-73"-5,0 0-32 0,0 0-4 2,0 0-28 4,0 0-13 4,0 0 0-4,74 24-1 0,-30-15-5 2,14-1-12 0,14 2-7 1,12-5-16-3,16 3 2 2,17-1-3-1,7-5-6 2,7 1-4-3,-2-3-8 7,-2 0 5-7,-13 0 0 1,-11 0-1 0,-16-8 1-1,-14 2 1 4,-6 2-4-4,-16 2-2 3,-15-2 0-3,-11 4-5 4,-14 0 7-6,-5 0-9 2,-6 0 3 2,0 0-5 0,0 0 1 0,0 0 5-2,-24 0 6 3,-42 10-6-1,-31 12-4 3,-12 0-4-8,-23-6 0 4,-7-6 2 2,-6-7-2 0,4-3 0-3,4 0-1 2,11 0 1-1,12-15 0 1,14 3 1 0,8 6-1 0,15 6 1 0,13 0 3-1,12 0-4-1,17 0 3 2,11 0-3 0,20 0 0 0,4 0 1-4,0 0 1 5,4 0-1-2,58 4-1 2,27-2 1-4,32-2 0 3,20 0 0 1,15 0-1 0,1 0-1-3,1 0 1 1,-10-19 1 0,-16-2 3 1,-19 1-2 1,-12-2 2-4,-25 5-4 3,-4 3 0 1,-11-1 0-4,-9 2 0 3,-10 3 0 0,-12-1 0 0,-12 5 0-2,-6 6 0 4,-4 0 0-4,-4 0 0 1,-4 0 0-1,0 0 0 3,0 0 0-1,0 0 0-1,0 0 0 0,0 0 0 1,-24 0 0 1,-10 6 0-2,-8 15 0-1,0-8-55 2,-1-4-102 0,28-9-115 0,0 0-156-2</inkml:trace>
    </iact:actionData>
  </iact:action>
  <iact:action type="add" startTime="9212">
    <iact:property name="dataType"/>
    <iact:actionData xml:id="d1">
      <inkml:trace xmlns:inkml="http://www.w3.org/2003/InkML" xml:id="stk1" contextRef="#ctx0" brushRef="#br0">568 4490 741 0,'0'0'226'5,"0"0"-108"4,0 0-36-2,0 0-3-1,0 0-21 2,0 0-14-2,0 0 15 3,35-13 2-3,-17-5-11 4,10 0-4-5,2-9-5 2,4 3-6 1,2-2-10 0,5 2-3-2,-4 5-3 2,5 2 3 0,-2 2-4 0,2 3-4-2,0 8 0 2,-5-1-2 1,5 3 0 1,-1 2 4-6,0 0-1 6,1 0-5-1,3 0 4-2,2 0-2 22,0 11-2-27,6 3-3-2,-2 4 1 0,4 5 3 3,3 3-4 5,-2 6 3 0,-1-3-1 0,-4-3-2-1,-2 1 0 2,-2-4-2-2,6 0 0 4,-8-3-5-8,2-2 1 4,-4-3 0 2,-1 1-1-2,3 6 0-1,-11-2 3 2,3 0-1 0,-11-4 0 0,-7-1 0-2,-4-6 2 3,-1 3-3-3,-1 2-1 4,4-2 0-4,-2 3 1 0,4-4-1 4,5 3 0 0,-3 1 0-7,4 0 0 5,5-1-1 1,-4 1 2-4,1 0-1 5,-9-5 0-4,1 3 1 2,-10-8 1-1,-5 1-2 0,1-6 2 1,-5 2 0 0,0-2-4 0,0 0 1-2,0 0 1 3,0 0-3-2,0 0-2 2,-24 0 0-3,-21 0 5 1,-12 0 4 2,-1 0-4 0,1 0 1-5,-1-2 1 5,8-7-2-1,-3 0 0-1,15 3 0 0,5 4-1 0,15-1 1 3,11 1 0-4,4 2 0 0,3 0 2 2,0 0-2 0,0 0 2 0,12 0-2-2,21 17-2 3,12 9 2-2,-3-3 0 4,2 2 0-5,1-1 1 0,-3-4 0 1,-3-5 0 1,-3-1 0-1,-8-8 1 0,-10-3-2 2,-1-3 1-2,-13 0 0-2,8 0-1 4,0 0 1-1,2 0 2 0,2-18-1-1,-5-10 4 0,-1-10 0 1,-7-5 6 0,-3-10 1-2,0-4 3 3,0-8-3-2,0-5-13 2,-9 1 0-4,-3 1 0 3,0 17 0 0,8 10 0 0,1 21 0-2,3 12 0 3,0 8 0-2,0 0 0 1,0 0 0-2,0 0-19 2,0 0-92 1,0 15-88 0,7 1-154-1,7 7-408-1</inkml:trace>
    </iact:actionData>
  </iact:action>
  <iact:action type="add" startTime="18301">
    <iact:property name="dataType"/>
    <iact:actionData xml:id="d2">
      <inkml:trace xmlns:inkml="http://www.w3.org/2003/InkML" xml:id="stk2" contextRef="#ctx0" brushRef="#br1">1017 6636 46 0,'0'0'675'8,"0"0"-497"-4,0 0-93 4,0 0-18 0,0 0-32-2,0 0-23 2,0 0-5 0,0 0 39 0,-100-12-3-1,26 17 1-1,-20 33 4 3,-6 23 1-2,-8 21-4 3,-10 19-2-5,7 14-8 2,8 16-13 1,16 3-4 9,17 5-4-15,24-6-4 2,20-1 3 6,23-12 15-1,3-5-1-2,45-3-9-3,47-5-4 6,48-8 2-3,35-21-10 1,22-31 0-2,32-41-1 1,-1-6 1 1,-20-82-5-1,-23-28-1 2,-40-24 2-2,-37-16 0 2,-39-18-1-3,-38-12-2 0,-31-18 1 3,-31-6-2-1,-62-7 1-2,-31 12 1 1,-12 16-1 1,-18 35-4 1,11 39 3-1,16 38-8-3,20 37-76 4,87 34-122-2,16 29-184 0</inkml:trace>
    </iact:actionData>
  </iact:action>
  <iact:action type="add" startTime="19343">
    <iact:property name="dataType"/>
    <iact:actionData xml:id="d3">
      <inkml:trace xmlns:inkml="http://www.w3.org/2003/InkML" xml:id="stk3" contextRef="#ctx0" brushRef="#br1">9974 6593 327 0,'0'0'165'7,"0"0"-15"0,0 0 36-1,0 0-45 1,3-158-36 1,-6 141-32 0,-27 3-6-2,-15 8-12 2,-30 6 15 0,-26 0 4 0,-34 22-23-2,-20 36-9 2,-5 20-17 0,-2 23-4 0,14 14-6-1,13 15-2 2,17 4-6 4,22 9 4-13,26-5 0 8,30-1-4 0,29-2 13 1,11-11-6-2,66-4 1 1,48-15-2-1,38-12 7 2,31-15-9-3,11-14-9 0,7-16 5 3,-11-21-7 0,-15-27-2-3,-17 0-1 1,-11-66-2 4,-4-49-5-7,-19-40-5 5,-26-46-5-3,-33-21-2 2,-44-14 14-1,-21 7 6 1,-7 20 1 0,-56 33-23-2,-16 41-13 3,-17 43-10 181,-7 36-46-190,57 56-91 0,2 18-143 1</inkml:trace>
    </iact:actionData>
  </iact:action>
  <iact:action type="add" startTime="20444">
    <iact:property name="dataType"/>
    <iact:actionData xml:id="d4">
      <inkml:trace xmlns:inkml="http://www.w3.org/2003/InkML" xml:id="stk4" contextRef="#ctx0" brushRef="#br1">18249 6678 710 0,'0'0'145'8,"0"0"24"-1,-260-21-68 3,136 21-33-4,-6 0-17 2,-2 0-6-1,3 33 5-2,-4 31-6 3,8 14-10 0,8 19-7 0,15 12 0-2,20 14-4 2,24 10-6-1,29 14-1 2,29 14 2-2,21-6 4 7,73-7 8-11,52-11 3 5,40-12-1-4,18-19-2 6,19-28-14-4,3-39-1 3,4-39-10-2,-6-67-5-1,-25-56 0 6,-34-35-1-8,-44-28 0 3,-46-23 1 0,-43-11-1 1,-32 5 0 1,-4 24 1-4,-78 38-3 6,-23 42 0-6,-27 39-2 5,-16 37-31-5,-6 26-38 6,5 9-56-7,95 11-116 4,21 25-248-2</inkml:trace>
    </iact:actionData>
  </iact:action>
  <iact:action type="add" startTime="21403">
    <iact:property name="dataType"/>
    <iact:actionData xml:id="d5">
      <inkml:trace xmlns:inkml="http://www.w3.org/2003/InkML" xml:id="stk5" contextRef="#ctx0" brushRef="#br1">26903 6542 613 0,'0'0'149'6,"0"0"0"1,0 0-55-2,0 0-33-2,0 0-3 6,-250-84 12-2,106 84-20 2,-13 20 8-3,-1 39 2 2,10 18-20-1,16 25 6 2,21 20-19-4,32 12 4 4,24 11-6-2,34 8 0 1,21 13-3 4,31 2 9-9,65 7 1 5,43-3-5 0,38-12-6-1,21-18-10 1,10-37-2 1,-1-56-4-2,-13-49-4-1,-20-60 0 5,-26-80-1-6,-30-48 0 4,-33-44 1-6,-40-30-2 6,-42-8 1 0,-3 13-6-1,-51 33 1-3,-34 48-12 3,-11 49-57 2,-21 43-45-3,-14 31-90 1,70 53-108-3,-5 17-611 5</inkml:trace>
    </iact:actionData>
  </iact:action>
  <iact:action type="add" startTime="23519">
    <iact:property name="dataType"/>
    <iact:actionData xml:id="d6">
      <inkml:trace xmlns:inkml="http://www.w3.org/2003/InkML" xml:id="stk6" contextRef="#ctx0" brushRef="#br1">1083 3184 768 0,'0'0'227'9,"0"0"-97"-4,0 0 1 2,0 0-4 3,0 0-28-3,0 0-15 3,0 0-21-5,276 15 6-1,-120-8-11 6,34-7 2-1,13 0-20-4,-4-5-2 4,-18-17-11-1,-33 1 17-1,-30 6-3-2,-25 7-10 3,-41 2-21 7,-25 3-10-9,-16 3 0-3,-11 0 0 7,0 0 0-6,0 0 0 6,0 0 0-5,-38 0 0 5,-56 0 0-3,-55 9 0-1,-46-4 0 1,-17-5 0 2,-13 0 0-2,3 0 0 2,18-8 0-2,35-7 0-1,36 3 0 3,37 7 0-2,35 2 0-1,33 1 0 2,23 2 0-1,5 0 0 2,0 0 0-4,36 0 0 7,52 0 0-8,41 0 0 7,35 7 0-8,32-4 0 8,14-3 0-5,-7 0 0 4,-16 0 0-5,-31 0 0 1,-25 0 0 4,-31 0 0-2,-25 0 0-2,-27-3 0 1,-30 3 0 1,-13 0 0-1,-5 0 0-1,0 0 0 2,-15 0 0 2,-80 15 0-3,-50 21 0-1,-54 0 0 3,-20-8 0-1,-13-6 0-1,16-7 0 0,26-7 0 0,45-5 0 0,45-3 0 2,43 0 0-4,35 0 0 4,22 0 0-1,28-31 0 0,52-7 0-1,24 3 0-1,13 12 0 2,6 11 0 0,-2 6 0-1,-18 6 0 2,-16 0 0-3,-25 0 0 3,-17 0 0-3,-10 0 0 1,-14 0 0 2,6 15-48-1,-7 8-113-2,-20-11-104 2,5 2-179 0</inkml:trace>
    </iact:actionData>
  </iact:action>
  <iact:action type="add" startTime="30223">
    <iact:property name="dataType"/>
    <iact:actionData xml:id="d7">
      <inkml:trace xmlns:inkml="http://www.w3.org/2003/InkML" xml:id="stk7" contextRef="#ctx0" brushRef="#br2">1446 11745 184 0,'0'0'580'11,"0"0"-393"-11,0 0-89 7,0 0-33-2,0 0-10 1,0 0-12 2,0 0 11-1,-184-3-10 3,88 31 6-5,-16 8-8 1,-7 12 0 3,-3 14-14 2,7 18 2-7,3 18-6 4,12 18 0 0,6 11-7 0,19 6 0-1,21 7-2-1,14-1-1 2,13 0 2 4,27-4 3-8,0-6-1 3,30-14-8 0,53-7-1 8,37-12 10-13,30-9-8 4,20-14-6 2,11-16 3-1,-7-19-7 0,-5-35 6 2,-9-6 3-1,9-74-2-1,-3-55-3 1,-8-39-5-2,-28-32-3 2,-37-19 1-1,-39-10 2 1,-35-7 0-2,-19-1 2 5,-19 4-2-5,-65 22 2 2,-37 28-1 3,-35 39 0-7,-14 37-2 7,-1 41-46-5,11 33-64-3,20 34-53 7,108 7-115-4,17 41-525 1</inkml:trace>
    </iact:actionData>
  </iact:action>
  <iact:action type="add" startTime="31222">
    <iact:property name="dataType"/>
    <iact:actionData xml:id="d8">
      <inkml:trace xmlns:inkml="http://www.w3.org/2003/InkML" xml:id="stk8" contextRef="#ctx0" brushRef="#br2">9249 11671 482 0,'0'0'215'5,"-165"-31"-67"5,47 31-20-5,-26 0-54 5,-16 0-1-3,-9 7-11-1,5 7-15 0,7 7 3 2,12 11-6 4,12 14 10-8,11 22-6 3,12 18-9 0,10 22-4 5,16 10-10-6,11 6-6 0,17-2 1 2,11 3 6 0,15-3-5 1,20 9 9-6,10 2-2 6,0 6 1-1,48-2 0 1,25-7-12-5,27-5 2 4,27-12-12 0,23-12 2 4,31-14-6-8,18-25-1 4,28-26-1 1,8-26 1-3,-2-10-1 1,-16-30 1 0,-10-28 1 1,-25-14 1-1,-29-9-4 0,-16-14-1 1,-34-19-2 0,-23-19 2 0,-28-27 0 6,-25-26-4-14,-27-20 0 8,-9-20 2 1,-58-8-4-5,-32 4 1 4,-27 19-11 1,-29 32-17-2,-11 29-9 1,0 43-51-2,4 36-56 4,117 71-84-3,12 13-227 2</inkml:trace>
    </iact:actionData>
  </iact:action>
  <iact:action type="add" startTime="32287">
    <iact:property name="dataType"/>
    <iact:actionData xml:id="d9">
      <inkml:trace xmlns:inkml="http://www.w3.org/2003/InkML" xml:id="stk9" contextRef="#ctx0" brushRef="#br2">17032 11528 599 0,'0'0'67'5,"0"0"77"7,0 0 10-5,0 0-63-1,-238-23-17 2,127 23 1-4,-22 6-25 5,-12 21 2 0,-8 1-9-2,-5 8-8-3,5 2-8 7,11 15 5-6,15 11-13 7,14 9-4-7,15 9-4 1,10 10 0 2,18 10 5 1,11 7-5-3,15 9 5 4,12 7-3-3,8 7 2-3,9-2 1 5,12-2-7-1,3-6 0-1,0-15-8 3,15-6 4-6,27-8-5 4,22 0 5 1,20 2 8-2,28 1-7 0,20-2 6 2,18-7 4-1,29-12 1-4,17-17-6 5,15-16-3-2,3-26 2 2,10-16 1-1,-6 0-5-2,-8-52 3 3,-11-16-7 3,-18-13-1-12,-18-3 1 8,-18-6 3 2,-11 1 0 0,-13-10-3-5,-17-14-2 1,-21-18 0 3,-21-17 0-2,-32-20 0-1,-30-18-1 1,0-11-25 2,-33-9 19-2,-38 5-1 0,-20 15-7 2,-13 16-7 1,-16 34-9-4,-6 26-9-2,-13 35-9 5,-15 28-25-2,-28 18-62 3,-13 6-21-4,120 23-161 1,5 0-337 1</inkml:trace>
    </iact:actionData>
  </iact:action>
  <iact:action type="add" startTime="33418">
    <iact:property name="dataType"/>
    <iact:actionData xml:id="d10">
      <inkml:trace xmlns:inkml="http://www.w3.org/2003/InkML" xml:id="stk10" contextRef="#ctx0" brushRef="#br2">26322 11828 262 0,'0'0'476'10,"0"0"-417"-10,0 0 102 7,-215-16-82-1,95 16-13 0,-22 7-12 6,-3 10 7-5,-6 8-8-1,-7 19 7 0,4 23-1 2,-5 28-10-3,18 21-3 7,23 21-15-7,26 19-7 8,33 17-4-13,35 5 6 11,24 5-4-6,35-6 1 3,68-5-6 3,42-11 6-7,28-11 11 3,17-15-17 1,14-34-15 1,-1-43-2-2,1-44 0 1,-7-14-1 0,-19-61 1-1,-31-49-1 1,-41-28 0-1,-43-25 1 2,-43-28-1-5,-20-15-1 3,-17-10-1 2,-49-3-12-2,-17 8-42 0,-14 15-25 0,-9 14-31 1,-14 20-67 1,71 135-95 1,4 6-465-5</inkml:trace>
    </iact:actionData>
  </iact:action>
  <iact:action type="add" startTime="35503">
    <iact:property name="dataType"/>
    <iact:actionData xml:id="d11">
      <inkml:trace xmlns:inkml="http://www.w3.org/2003/InkML" xml:id="stk11" contextRef="#ctx0" brushRef="#br2">11369 3364 442 0,'0'0'416'7,"0"0"-260"-1,198 3-15 6,-101 0-42-7,23-3-9 1,22 0 4 9,13 0-20-15,8-13-3 12,-1-10-3-6,-8 1 3 0,-5 2 6 0,-8 8-17 1,-9 5-14 6,-23 7 1-5,-21 0-7-3,-24 0 0 1,-26 0-25 2,-19 0-15 0,-10 0 0-2,-9 0 0 1,0 7 0 0,-57 7 0 5,-59 6 0-9,-52 5 0 8,-28-4 0-5,-16 4 0 6,-12-5 0-8,-4-2 0 0,8-1 0 5,15-1 0-1,17 4 0 1,25 1 0-5,24 0 0 4,33-7 0 2,34-2 0-2,33-6 0-3,23-6 0 2,16 0 0 2,0 0 0-4,70 0 0 3,47 0 0 1,41-12 0-1,28-2 0 1,17-3 0-1,-1 2 0-3,-11 3 0 5,-25 3 0-4,-24 7 0 1,-19 2 0 2,-11 0 0 29,-12 0 0-33,-17 0 0-5,-22 0 0 0,-28 2 0 0,-9-2 0 1,-18 0 0 6,-6 0 0-1,-6 9 0 4,-68 5 0-2,-36-1 0 1,-28 7 0-5,-4-12 0 5,2-5 0-3,8-1 0 4,18-2 0-4,28 0 0 2,33 0 0-1,19 0 0 1,26 0 0 0,8 0 0-1,26 0 0 1,63 0 0-2,43 4 0 4,19 7 0-4,2 0 0 2,-16 1 0-4,-20 6 0 4,-33-3 0 2,-27-2 0-2,-28 5 0-4,-18-3 0 5,-10-7 0-1,-1 9 0-1,-12 7 0 3,-50 5 0-4,-34 6 0 1,-9 0 0 1,2-4 0 0,4 1 0 0,11 6 0 1,3 1 0-5,15-1-124 2,53-27-142 2,11-2-113 1</inkml:trace>
    </iact:actionData>
  </iact:action>
  <iact:action type="add" startTime="43056">
    <iact:property name="dataType"/>
    <iact:actionData xml:id="d12">
      <inkml:trace xmlns:inkml="http://www.w3.org/2003/InkML" xml:id="stk12" contextRef="#ctx0" brushRef="#br3">1469 16673 445 0,'0'0'207'12,"0"0"-78"-6,0 0-27 1,0 0-15 3,0 0-12-10,0 0-1 8,0 0 9 0,-152-35 5-2,34 67-9 4,-30 34-3-3,-13 21-31 4,2 27 1-1,14 23-19-10,18 11 3 9,25 13-16 1,23-7-2 3,28-6-4-13,26-12 0 11,25-25 0-7,24-19-1 2,79-15 3 5,54-14-1-7,46-17-1 5,32-20-4-4,10-26 2 4,-10-13 0-1,-21-51-1 3,-40-27-1-6,-40-24-4 4,-35-27 0-4,-47-42-1 4,-34-22 0-3,-18-31-1 3,-42-8 2-3,-49-3 0 3,-26 15-2-2,-10 39 0 4,-1 46-19-6,11 52-53 0,9 38-33 6,84 58-128-7,3 32-228 4</inkml:trace>
    </iact:actionData>
  </iact:action>
  <iact:action type="add" startTime="45950">
    <iact:property name="dataType" value="strokeEraser"/>
    <iact:actionData xml:id="d13">
      <inkml:trace xmlns:inkml="http://www.w3.org/2003/InkML" xml:id="stk13" contextRef="#ctx0" brushRef="#br4">9228 22384 702 0,'0'0'201'364,"0"0"-117"-364,0 0-56 1,0 0-8 0,0 0-20 6,0 0-3-7,25-13-68 1,-22 13-204-1</inkml:trace>
    </iact:actionData>
  </iact:action>
  <iact:action type="remove" startTime="46103">
    <iact:property name="style" value="instant"/>
    <iact:actionData xml:id="d14" ref="#d12"/>
  </iact:action>
  <iact:action type="add" startTime="46147">
    <iact:property name="dataType" value="strokeEraser"/>
    <iact:actionData xml:id="d15">
      <inkml:trace xmlns:inkml="http://www.w3.org/2003/InkML" xml:id="stk14" contextRef="#ctx0" brushRef="#br4">9325 22506 550 0,'0'0'164'59,"0"0"-113"-59,0 0-51 5,0 0-7-4,0 0-105-1,0 0-239 0</inkml:trace>
    </iact:actionData>
  </iact:action>
  <iact:action type="add" startTime="48203">
    <iact:property name="dataType"/>
    <iact:actionData xml:id="d16">
      <inkml:trace xmlns:inkml="http://www.w3.org/2003/InkML" xml:id="stk15" contextRef="#ctx0" brushRef="#br3">1591 16809 630 0,'0'0'273'7,"0"0"-147"0,0 0-64-1,0 0 24 2,-187 6-17 0,62 27-18 1,-26 10 4-2,-21 18-4 2,-2 13-11-8,8 13-8 7,15 15-14 4,19 2-7-5,25 18-1-2,20 3-5 2,26 3 4 0,20-1 5 13,31-8 12-20,10-9 9 6,42-1-19 4,64-17 13-8,52-3-4 5,43-10-17 2,29-30 0-3,9-29-3 3,-1-20 8-4,-13-46 3 4,-12-51-4 0,-26-20-3 0,-34-10-9-4,-44-10-3 5,-46-11-1-5,-38-21 0 6,-25-16 2-7,-4-17 1 4,-72-17 0-2,-35-2-3 2,-46 7 3 2,-18 29-22-2,-3 28-36-2,12 48-47 0,31 36-94 4,108 73-70-6,12 5-506 5</inkml:trace>
    </iact:actionData>
  </iact:action>
  <iact:action type="add" startTime="49235">
    <iact:property name="dataType"/>
    <iact:actionData xml:id="d17">
      <inkml:trace xmlns:inkml="http://www.w3.org/2003/InkML" xml:id="stk16" contextRef="#ctx0" brushRef="#br3">9940 16736 570 0,'0'0'241'6,"0"0"-201"2,0 0 85-1,-256 13-26 1,55 65-53 4,-21 20-26-6,-3 24-17 0,26 20-3 2,26 6 1-2,40 14 1 3,34 2-2-3,41 0 3 2,40-7 5-1,18-3 54 2,64-3 6-2,68-11 11 2,50-10 16 0,47-21-38-3,30-30-18 0,11-53 6 3,9-26-11-4,-24-79-15 5,-38-69-9-4,-39-40-6 2,-54-36 0 1,-61-23-1-5,-48-19 2 5,-15-11 9-2,-66 7 0 3,-29 26-7-3,-27 43-7-1,-12 56-2 2,-1 58-21 0,4 53-70 1,81 43-101-5,10 46-124 8</inkml:trace>
    </iact:actionData>
  </iact:action>
  <iact:action type="add" startTime="50205">
    <iact:property name="dataType"/>
    <iact:actionData xml:id="d18">
      <inkml:trace xmlns:inkml="http://www.w3.org/2003/InkML" xml:id="stk17" contextRef="#ctx0" brushRef="#br3">18424 16693 578 0,'0'0'201'7,"0"0"-77"-4,0 0-2 14,0 0-33-17,0 0-9 10,-224-46-17 1,92 46-12-11,-19 0 17 8,2 0-26 0,-4 40-3-1,9 24-9 0,7 20 0 3,11 31-8 0,23 17 4-9,34 28-12 8,30 8-1 1,36 11 1-4,6-4 6 1,84-7 8 2,42-17 15 0,32-11-6 0,26-10-3-5,17-29-5 4,6-24-19 1,10-38 10-4,3-39-12 1,-18-39-8 4,-17-76 0-1,-36-50-2-1,-45-38 2-3,-48-29-1 1,-55-21-2 3,-4-4 2-2,-70-2-1 3,-33 27-6-6,-31 33-29 9,-15 39-14-8,-20 41-18 0,-8 37-28 5,-4 31-61-5,120 51-78 6,13 22-332-6</inkml:trace>
    </iact:actionData>
  </iact:action>
  <iact:action type="add" startTime="51367">
    <iact:property name="dataType"/>
    <iact:actionData xml:id="d19">
      <inkml:trace xmlns:inkml="http://www.w3.org/2003/InkML" xml:id="stk18" contextRef="#ctx0" brushRef="#br3">26446 16563 707 0,'0'0'148'6,"0"0"-6"1,0 0-27-1,0 0-53 1,0 0-15 5,0 0 35-5,-242-64 13-1,63 44-27 1,-43-1-14-1,-29 4-11 2,-20 8 0 2,-5 9-17-3,14 0-10 3,14 47-11-2,23 37-4-4,28 33 1 1,25 33 3 4,34 21-1-1,37 22-2 2,30 23 7-6,53 10 7 4,18 12-8 2,77-6-5-5,71-11 4 3,52-13 2 1,44-16 13 2,43-30 3-11,18-41-2 10,23-54 4-2,20-60-15 1,-4-35-7 0,-12-87-4-4,-42-48-1 0,-58-43 5 3,-63-26-2 1,-55-22-1 0,-57-16 6-4,-41-3-8 2,-16 15 0 3,-48 29-3-3,-46 41-1 3,-33 42-3-6,-26 45-46 1,-26 30-10 5,-11 32-44-2,-9 12-36 2,129 27-116-5,8 7-237 0</inkml:trace>
    </iact:actionData>
  </iact:action>
  <iact:action type="add" startTime="53945">
    <iact:property name="dataType"/>
    <iact:actionData xml:id="d20">
      <inkml:trace xmlns:inkml="http://www.w3.org/2003/InkML" xml:id="stk19" contextRef="#ctx0" brushRef="#br3">22941 3188 605 0,'0'0'279'6,"0"0"-150"3,0 0-1-2,0 0-30 0,0 0-16 0,0 0 15 1,208-4-21-1,-123 8-18 0,29-3 13 0,26 2 1 0,34-3-19 1,20 0 6 0,9 0-8 0,-5 0 1 0,-19 4-3-1,-25 1-6 2,-29 4-3-1,-21-2-35-2,-27-7-5 1,-27 0 0 3,-21 0 0-2,-11 0 0-5,-18 0 0 7,0 0 0-4,0 0 0 2,0 0 0 0,-80 0 0-2,-48 0 0 3,-55 0 0 0,-44 5 0-1,-9 10 0 4,-5 7 0-11,12-1 0 8,33 0 0-5,33-10 0 6,33-5 0-3,46-3 0 1,36-3 0 1,28 0 0-1,20 0 0 1,0 0 0-3,61 0 0 4,53 0 0-8,55-7 0 7,35-1 0-2,28-4 0 2,0 1 0-5,-26-7 0 4,-35 7 0 2,-44-1 0-4,-45 7 0 4,-23 2 0-2,-25 3 0-4,-17 0 0 7,-17 0 0-4,0 0 0 1,-14 0 0 0,-61 0 0-5,-38 0 0 4,-43 0 0 6,-13 0 0-10,-4 0 0 10,7-7 0-7,31-7 0-2,38 2 0 5,41 3 0-4,29 5 0 6,19 4 0-3,8 0 0 3,23 0 0-11,69 0 0 9,50 0 0-1,36 11 0 1,7 0 0 0,-19-8 0-5,-28 1 0 3,-56-2 0 3,-30-2 0-4,-31 3 0 0,-15-1 0 4,-6 4 0-3,-12 14 0 2,-58 10 0-6,-41 8 0 6,-37-7 0 1,-9-4 0-4,-4-11 0 1,16-10 0 2,33-2 0-4,41-1 0 4,34-3 0 0,29 0 0 0,8 0 0 0,21 0 0-9,63 0 0 8,36-13 0 1,22 6 0 0,-12 3 0 0,-25 1 0-6,-35 1 0 8,-37-2 0-6,-21 4 0 5,-12 0 0-6,0 0 0 9,-68 0 0-6,-39 0 0 3,-46 15 0-9,-4 0 0 6,-1-1 0 2,16 3-99 0,14-6-94-4,103-4-96 3,15-7-273 3</inkml:trace>
    </iact:actionData>
  </iact:action>
</iact:actions>
</file>

<file path=ppt/ink/inkAction4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22T01:08:14.779"/>
    </inkml:context>
    <inkml:brush xml:id="br0">
      <inkml:brushProperty name="width" value="0.05292" units="cm"/>
      <inkml:brushProperty name="height" value="0.05292" units="cm"/>
    </inkml:brush>
  </inkml:definitions>
  <iact:action type="add" startTime="2140">
    <iact:property name="dataType"/>
    <iact:actionData xml:id="d0">
      <inkml:trace xmlns:inkml="http://www.w3.org/2003/InkML" xml:id="stk0" contextRef="#ctx0" brushRef="#br0">1373 8266 387 0,'0'0'227'5,"0"0"-76"0,0 0-25 3,0 0-13 0,0 0-22 0,0 0 6-2,0 0-2 2,-8 5 16 0,8-5-26 0,0 0 12-2,0 0-8 3,0 0-32-2,42 6 32 1,28 1-43-2,37-7 28 2,35 0-14 0,33 0-8 3,15 0-52-5,22 0 0 1,6-11 0 2,-2 5 0-2,-11 6 0-1,-24 0 0 3,-39 0 0-2,-27 0 0 1,-28 0 0-2,-20 0 0 3,-21 0 0-2,-19-1 0 0,-22-2 0-1,-5-1 0 2,0 4 0 0,0 0 0-2,-32 0-91 2,1 0-251 2,-11 0-108-3</inkml:trace>
    </iact:actionData>
  </iact:action>
  <iact:action type="add" startTime="3099">
    <iact:property name="dataType"/>
    <iact:actionData xml:id="d1">
      <inkml:trace xmlns:inkml="http://www.w3.org/2003/InkML" xml:id="stk1" contextRef="#ctx0" brushRef="#br0">9657 8370 568 0,'0'0'281'6,"0"0"-79"-1,0 0-16 3,0 0-1 0,0 0-35-2,214-65-5 3,-145 51-17-1,19 7-39 0,28 0-16-1,25 1-33-1,28-6-40 2,25-1 0 0,23-5 0 0,5-5 0-2,-5 0 0 2,-20 3 0 3,-18 2 0-4,-29 8 0-1,-14 7 0 3,-28 3 0-2,-32 0 0 2,-24 0 0-4,-31 0 0 4,-12 0 0-2,-9 0 0-1,0 0 0 1,0 0-32 1,-37 33-209 2,4-15-144-3,-4 5-812 0</inkml:trace>
    </iact:actionData>
  </iact:action>
  <iact:action type="add" startTime="4012">
    <iact:property name="dataType"/>
    <iact:actionData xml:id="d2">
      <inkml:trace xmlns:inkml="http://www.w3.org/2003/InkML" xml:id="stk2" contextRef="#ctx0" brushRef="#br0">18159 8259 424 0,'0'0'199'7,"0"0"-40"0,0 0 24 1,0 0-39-2,0 0-13 2,0 0 16 1,0 0-3-2,0 0-5-1,54 0-22 2,28 0-8 0,41 0-16 0,45 0-35-2,40-2-58 2,26-9 0 0,16-4 0 0,-9 9 0 1,-30 2 0-1,-29 4 0-1,-47 0 0 0,-30 0 0 0,-34 0 0 2,-26 0 0-2,-19 0 0 2,-20 0 0-3,-6 0 0 0,0 0 0 2,0 0-120 0,-15 0-186-2,-15 0-124 2</inkml:trace>
    </iact:actionData>
  </iact:action>
  <iact:action type="add" startTime="4833">
    <iact:property name="dataType"/>
    <iact:actionData xml:id="d3">
      <inkml:trace xmlns:inkml="http://www.w3.org/2003/InkML" xml:id="stk3" contextRef="#ctx0" brushRef="#br0">26297 8406 472 0,'0'0'269'3,"0"0"-45"4,0 0-41 0,0 0-17 1,0 0 9 0,0 0-32-2,126-16 7 2,-44 14-31 0,25 2-13 0,39 0-66-2,39 0-40 2,32 0 0 0,19 0 0 0,9 0 0-1,1 0 0 1,-8 0 0 2,-22 0 0-2,-18-18 0-3,-32-2 0 3,-36 2 0 1,-33 7 0-1,-34 2 0 0,-29 2 0-3,-17 6 0 3,-14 1 0 0,-3-4 0-3,0 4 0 3,0 0-121 0,-38 0-111 0,7 0-112-2,-6 21-426 3</inkml:trace>
    </iact:actionData>
  </iact:action>
  <iact:action type="add" startTime="6075">
    <iact:property name="dataType"/>
    <iact:actionData xml:id="d4">
      <inkml:trace xmlns:inkml="http://www.w3.org/2003/InkML" xml:id="stk4" contextRef="#ctx0" brushRef="#br0">238 13721 628 0,'0'0'331'7,"0"0"-137"-2,0 0-39-1,0 0 2 3,0 0-51 2,0 0-7-2,13-12-37 1,20 10 8-2,24-5-13 2,25-2 9 0,23 3 3-2,29 4-16 2,26-4-53 0,15 6 0 0,24-7 0-2,9-3 0 7,6-8 0-7,-15-5 0 2,-26 3 0-3,-27 0 0 4,-25 9 0-2,-17 4 0 1,-18 7 0 0,-21 0 0-2,-20 0 0 4,-13 0 0-4,-16 0 0 0,-11 0 0 2,-5 0 0-1,0 0 0 1,0 0 0-2,-2 0-161 2,-17 0-178 1,-2 0-456-2</inkml:trace>
    </iact:actionData>
  </iact:action>
  <iact:action type="add" startTime="7586">
    <iact:property name="dataType"/>
    <iact:actionData xml:id="d5">
      <inkml:trace xmlns:inkml="http://www.w3.org/2003/InkML" xml:id="stk5" contextRef="#ctx0" brushRef="#br0">9036 13800 745 0,'0'0'294'5,"0"0"-141"4,0 0-9-2,0 0-27 1,183 2-33-2,-109-11 11 2,22-9 7-1,27 1-8 2,28-3-19-4,25-2-6 4,28 4-10-2,8 3-43 2,4 9-16-3,-18 6 0 6,-15 0 0-7,-34 3 0 4,-18 24 0-4,-25-1 0 4,-20-6 0-1,-20 1 0 0,-24-10 0-2,-13-3 0 2,-17-1 0-1,-8-5 0 0,-4 1 0-1,0-3 0 2,0 2-23 0,-27 11-200 1,5-11-97-4,-8 7-365 4</inkml:trace>
    </iact:actionData>
  </iact:action>
  <iact:action type="add" startTime="8464">
    <iact:property name="dataType"/>
    <iact:actionData xml:id="d6">
      <inkml:trace xmlns:inkml="http://www.w3.org/2003/InkML" xml:id="stk6" contextRef="#ctx0" brushRef="#br0">17744 13774 707 0,'0'0'290'4,"0"0"-124"4,0 0 9 0,0 0-40-1,0 0-43 0,0 0-3 1,0 0-1 0,225-58-9-2,-123 33-3 2,22 3-8 0,29 2 2 0,20 2-58-2,16 8-12 3,-2 10 0-2,-18 0 0 2,-17 0 0 0,-20 4 0-2,-23 8 0 0,-15-4 0 2,-14 4 0-4,-15-6 0 3,-9 0 0 0,-11-5 0 0,-16 6 0-1,-12-4 0 0,-1-3 0 2,1 0-145-3,-17 0-140 0,0 0-140 2</inkml:trace>
    </iact:actionData>
  </iact:action>
  <iact:action type="add" startTime="9497">
    <iact:property name="dataType"/>
    <iact:actionData xml:id="d7">
      <inkml:trace xmlns:inkml="http://www.w3.org/2003/InkML" xml:id="stk7" contextRef="#ctx0" brushRef="#br0">26726 13927 587 0,'0'0'327'3,"0"0"-135"-3,0 0-7 5,0 0-29 2,0 0-29-1,0 0 0 2,186-33-11 0,-113 19-27-2,30 5-5 2,35 4-27 0,40-3-57 0,28 1 0-2,27 1 0 2,4-1 0 0,-1 6 0 0,-13 1 0 1,-27 0 0-1,-35 0 0 0,-25 0 0 0,-28 14 0-3,-24-2 0 3,-26-4 0 1,-17-2 0-2,-25-3 0-1,-15-3 0 2,-1 4 0-1,0-4 0 34,-17 5-62-41,-57 7-136 0,20-7-32 0,-8 6-170 0</inkml:trace>
    </iact:actionData>
  </iact:action>
  <iact:action type="add" startTime="10680">
    <iact:property name="dataType"/>
    <iact:actionData xml:id="d8">
      <inkml:trace xmlns:inkml="http://www.w3.org/2003/InkML" xml:id="stk8" contextRef="#ctx0" brushRef="#br0">368 18411 373 0,'0'0'356'6,"0"0"-120"2,0 0-100 0,0 0-30-2,0 0-11 2,0 0-2 0,0 0 1-2,-11 0-19 3,11 0 22-2,0 0-5 1,0 0-9 1,0 0-23-4,26 0-11 3,32 0-9 0,38 0-19-2,44 0 3 2,34 0-7 3,29 0-17-6,19-18 0 5,6-9 0-5,-11 6 0 6,-27 8 0-3,-27 1 0-1,-25 6 0-2,-32 4 0 3,-15-3 0 0,-19 5 0 0,-20-7 0-2,-20 7 0 2,-16 0 0-1,-8 0 0 2,-8 0 0-4,0 0 0 3,0 0 0 0,0 0 0-2,0-6 0 2,0 6 0-1,0 0 0 2,4 0 0-2,19 0-76 0,-10 13-238 1,-4 0-49 1</inkml:trace>
    </iact:actionData>
  </iact:action>
  <iact:action type="add" startTime="11730">
    <iact:property name="dataType"/>
    <iact:actionData xml:id="d9">
      <inkml:trace xmlns:inkml="http://www.w3.org/2003/InkML" xml:id="stk9" contextRef="#ctx0" brushRef="#br0">8979 18590 729 0,'0'0'301'6,"0"0"-113"2,208-55-22-2,-111 34-35 3,25 2-24-2,21-1-21 1,20-1-2 0,27 9-14-1,14-1-6 0,15 13-13 2,1 0-1-2,-9 0-30 2,-19 0-20-2,-35 13 0 1,-30 7 0 1,-43-7 0-4,-34-11 0 4,-26-2 0-2,-19 0 0 0,-5 0 0-1,0 0 0 2,0 0-97 0,-9-2-121 1,-21-16-48-3,-6 8-144 2</inkml:trace>
    </iact:actionData>
  </iact:action>
  <iact:action type="add" startTime="12781">
    <iact:property name="dataType"/>
    <iact:actionData xml:id="d10">
      <inkml:trace xmlns:inkml="http://www.w3.org/2003/InkML" xml:id="stk10" contextRef="#ctx0" brushRef="#br0">17437 18579 635 0,'0'0'396'5,"0"0"-244"3,0 0 13-2,0 0-29 3,199 0-40-2,-129 0-10 1,20 0-6-2,28 0-5 2,30 0-7 0,27-9-4 0,20 9-7-2,12 0-20 2,-8 0-37 1,-25 0 0-2,-34 14 0 2,-23 6 0-1,-21-2 0 0,-14 3 0 0,-10-10 0-2,-20-2 0 1,-7-4 0 1,-6-5 0 1,-11 0-81-3,-13 0-120 2,-15-5-77-2,0-4-205 2</inkml:trace>
    </iact:actionData>
  </iact:action>
  <iact:action type="add" startTime="13664">
    <iact:property name="dataType"/>
    <iact:actionData xml:id="d11">
      <inkml:trace xmlns:inkml="http://www.w3.org/2003/InkML" xml:id="stk11" contextRef="#ctx0" brushRef="#br0">26280 18610 541 0,'0'0'301'6,"0"0"-110"2,0 0-24-2,0 0-22 3,0 0-17-2,228 5-35 1,-144-5 10-2,16 0-14 2,21 0-10 0,24-5-17 0,22-1 0-2,20 0-10 2,11 5-18 1,-2 1-34-2,-2 0 0-1,-5 0 0 5,-16 1 0-4,-14 20 0 1,-25 3 0-1,-29-13 0 1,-23 3 0-1,-35-8 0 1,-22-3 0-1,-21-3 0 1,-4 0 0-2,0 0 0 2,0 0-119-2,-46 0-114 2,9-3-83 1,-8-8-32-2</inkml:trace>
    </iact:actionData>
  </iact:action>
  <iact:action type="add" startTime="17632">
    <iact:property name="dataType"/>
    <iact:actionData xml:id="d12">
      <inkml:trace xmlns:inkml="http://www.w3.org/2003/InkML" xml:id="stk12" contextRef="#ctx0" brushRef="#br0">10491 2310 806 0,'0'0'161'6,"0"0"-8"1,0 0-30 0,0 0 0 2,0 0 6-2,258 0-34 0,-131 0 7 0,31-13-18 2,32-13-23-2,21-4 0-1,18 2-17 2,7 7-16 0,-11 4 0 3,-14 12 2-7,-29 5-11 6,-25 0-19-3,-24 0 0 1,-34 1 0-2,-30 5 0 3,-35-2 0-2,-21-4 0 1,-10 0 0-3,-3 0 0 3,-22 0 0 1,-65-16 0-1,-47-26 0-3,-35-11 0 3,-21-8 0 0,-18-2 0 1,-13-10 0-4,-4-2 0 3,-2-1 0 1,22 3 0-1,17 13 0-2,39 14 0 1,51 16 0 2,47 19 0-2,25 6 0-1,23 5 0 2,3 13 0 0,3 51 0 1,47 36 0-2,26 27 0-1,15 21 0 4,13 20 0-3,8 20 0 0,-2 6 0 1,1 4 0 0,-14-19 0-1,-14-22 0 0,-12-44 0 1,-18-35 0 0,-25-37 0 0,-11-30 0-3,-4-11 0 4,5-8 0-2,10-64 0 2,13-42 0-4,4-45 0 4,-2-39 0-1,11-36 0-1,4-30 0 1,-6-17 0 0,-1-12 0-1,-18 15 0 6,-13 26 0-11,-10 28 0 4,-2 47 0 1,-8 44 0 2,0 49 0-3,0 43 0 2,0 29 0 0,0 12 0 0,0 0 0-3,-21 32 0 3,-26 44 0 1,-26 39 0-2,-23 33 0 0,-20 31 0 1,-8 26 0 0,-8 1 0-1,11-2 0 1,4-12 0-2,11-24 0 3,9-26 0-2,14-27 0-1,13-39 0 2,21-23 0 0,19-24 0 1,19-19 0-4,11-10 0 3,0 0 0 0,41 0-102 1,-8-8-207-4,1-9-175 4</inkml:trace>
    </iact:actionData>
  </iact:action>
  <iact:action type="add" startTime="20685">
    <iact:property name="dataType"/>
    <iact:actionData xml:id="d13">
      <inkml:trace xmlns:inkml="http://www.w3.org/2003/InkML" xml:id="stk13" contextRef="#ctx0" brushRef="#br0">14471 3983 401 0,'0'0'257'6,"0"0"-39"0,0 0-28 1,0 0-40 2,0 0-14-2,172-17-2 2,-69 16-29-4,16-3-19 4,15-1-19-2,25-10-8 1,14 1-8-2,14-7-11 2,5 1 1 0,-22 2-11 0,-19-2-9-1,-37 5 17 0,-32 7-15 6,-37 5-23-8,-27 3 0 2,-18 0 0 0,-9 0 0 0,-85 24 0 1,-57 18 0 0,-57 11 0 0,-24-7 0 0,0-2 0-3,12-8 0 3,30-11 0-1,29-4 0 1,32-5 0 0,47-7 0-1,30 0 0 3,37-9 0-4,15 0 0 0,49 0 0 3,60-3 0-2,38-15 0 3,22 7 0-4,-3 9 0 1,-8 2 0 0,-26 0 0 1,-26 0 0 1,-27 0 0-4,-32 0 0 5,-17 0 0-4,-24 0 0 3,-6 0 0-5,0 2 0 4,-48 1 0 0,-29 2 0-1,-21-2 0 1,1-3 0 0,10 3 0 0,25-3 0 0,21 0 0-1,24 0 0 1,17 0 0 1,0 0 0-5,33 0 0 3,48 0 0 1,22 0 0 2,8 0 0-2,-11 7 0-1,-25 1 0-1,-29 4 0 2,-18-4 0-1,-16-1 0-1,-12 1 0 2,0 2 0 1,-21 6 0-1,-40-4 0-2,-23-12-45 2,-16 0-132 0,52 0-104 0,6-2-148 0</inkml:trace>
    </iact:actionData>
  </iact:action>
  <iact:action type="add" startTime="21759">
    <iact:property name="dataType"/>
    <iact:actionData xml:id="d14">
      <inkml:trace xmlns:inkml="http://www.w3.org/2003/InkML" xml:id="stk14" contextRef="#ctx0" brushRef="#br0">17041 1981 331 0,'0'0'131'4,"0"0"20"3,0 0 19-1,0 0-14 2,0 0 1 0,0 0-9 0,220-48-14-2,-144 26 10 2,20 2-31 0,16-4-22 0,21 6-7 1,19 2-18-4,19 1-15 3,1 6-13 0,-8 3 5 0,-23 6-8 0,-24 0-31 0,-32 0-4 0,-34 0 0-1,-26 0 0 4,-22 0 0-5,-3 0 0 0,-63 21 0-1,-67 14 0 3,-46 8 0 0,-26-6 0 1,0-7 0-4,25-13 0 4,19-6 0-1,28-1 0 1,39-8 0-4,32 1 0 2,34-3 0 2,25 3 0-2,12-3 0 0,64 5 0 0,41 2 0 1,31-1 0 1,7 2 0-3,-17 1 0 2,-26 0 0 0,-33-3 0 0,-34-3 0 1,-27-3 0-4,-10 0 0 3,-8 2 0-1,-33-2 0-1,-47 3 0 3,-30-3 0-1,-8 0 0 0,11 0 0-2,24 0 0 3,26 0 0-2,31-5 0 2,23 2 0-5,3-7 0 4,32 5 0 0,40 3 0 1,28 2 0-2,6 0-46 0,2 5-76 1,-19 28-58-1,-71-15-86 2,-7 12-106-5</inkml:trace>
    </iact:actionData>
  </iact:action>
  <iact:action type="add" startTime="22665">
    <iact:property name="dataType"/>
    <iact:actionData xml:id="d15">
      <inkml:trace xmlns:inkml="http://www.w3.org/2003/InkML" xml:id="stk15" contextRef="#ctx0" brushRef="#br0">18572 4242 266 0,'0'0'155'7,"0"0"-5"-3,0 0 6 4,0 0-15 0,0 0 9 0,0 0-4-2,-37-27 18 2,88 14-16 0,16 4-13 1,23 3-31-4,26 1-11 3,19-1-22 0,20-6-11 0,11-5-13-2,3-7-8 2,0-4-17 3,-10 0-22-3,-27 0 0-2,-29 5 0 2,-31 10 0 0,-29 4 0 0,-16 2 0-2,-23 7 0 2,-4 0 0-2,-15 0 0 2,-85 0 0-1,-61 12 0 1,-58 18 0 0,-29 1 0 2,-5-4 0-6,26-5 0 6,30 2 0-3,43-6 0 2,56-5 0-5,46-4 0 6,36-6 0-3,16-3 0 0,79 0 0 1,58-12 0-1,50-14 0 1,23 1 0 0,2 4 0 0,-10 7 0-3,-32 3 0 4,-38 11 0-2,-42-5 0-1,-42 5 0 3,-32 0 0-1,-16 0 0 0,0 7 0-2,-58 29 0 1,-32 15 0 0,-24-2 0 3,4-14 0-2,10-9 0-1,25-11 0-1,28-7 0 2,25-2 0-1,17-3 0-1,5-3 0 2,32 3 0 2,44-3 0-4,27 0 0 2,1 0 0 0,-18 0 0-1,-30 0 0-1,-28 3 0 3,-25-3 0-2,-3 8 0 1,-33 6 0-3,-58 4 0 4,-35 6 0-2,-13-7 0 2,3-6 0-3,28-4 0 2,25-2 0-1,29-2 0 4,33-3 0-3,13 0 0-3,8 0 0 2,3 5 0 0,47 11 0-1,4 0-123 3,1 10-60-2,-13 7-53 2,-32-22-106-4,-10 7-772 3</inkml:trace>
    </iact:actionData>
  </iact:action>
</iact:actions>
</file>

<file path=ppt/ink/inkAction4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22T02:54:12.61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7030A0"/>
    </inkml:brush>
  </inkml:definitions>
  <iact:action type="add" startTime="2124">
    <iact:property name="dataType"/>
    <iact:actionData xml:id="d0">
      <inkml:trace xmlns:inkml="http://www.w3.org/2003/InkML" xml:id="stk0" contextRef="#ctx0" brushRef="#br0">3389 4242 471 0,'0'0'379'16,"0"0"-237"-16,0 0 21 4,0 0-65-3,0 0-2 15,0 0 4-15,166 4-21 11,-79-4-16-10,23-9-3 2,22-6-11 3,22 0 3 3,16 8-8-4,8-4 2 2,-10 11-2 1,-8 0-8 0,-19 0-9 7,-22 0-4-15,-19-2-8 12,-20-1 3-13,-18 1-6 10,-17-1-1-1,-24 3-4-7,-9-3-2 15,-12 3-3-14,0 0-2-3,-4 0 0 10,-70 0-2-1,-39 0 2-1,-37 0 7-3,-5-3-7 5,-7 3 0-7,4 0 0 9,8 0 0-9,12 0 0 5,22 16 0 4,22 5 0-6,16 0 0 5,24-6 0-2,21-6 0-7,17-4 0 7,11-2 0-5,5-3 0 7,12 0 0-4,69 0 0-1,51 0 0 0,53-17 0 9,20-4 0-13,-2 6 0 18,-14 10 0-18,-37 2 0-2,-17 3 0 10,-20 0 0-4,-19 0 0 6,-17 0 0-7,-27 0 0-1,-17 0 0 3,-25 0 0 2,-4 0 0-4,-6 0 0 5,-27 0 0 6,-70 3 0-11,-61 14 0-5,-37 1 0 17,-11-16 0-13,2-2 0-4,19 0 0 8,29 0 0 8,41 0 0-12,43 0 0-2,38-2 0 14,28-3 0-15,6 1 0 15,12 4-218-10,22 0-278-5</inkml:trace>
    </iact:actionData>
  </iact:action>
  <iact:action type="add" startTime="10993">
    <iact:property name="dataType"/>
    <iact:actionData xml:id="d1">
      <inkml:trace xmlns:inkml="http://www.w3.org/2003/InkML" xml:id="stk1" contextRef="#ctx0" brushRef="#br0">11709 4256 939 0,'0'0'194'6,"0"0"-63"2,0 0 30-3,0 0-93 3,0 0-11-2,0 0 11 3,170-39-3-2,-120 39 1 0,1 0 1 0,2 0-12 2,1 11-16 0,-12 3-4-2,-9 0-6 0,-5-7-7 0,-16-2-4 0,-9 0-7 1,-3-5-5-1,0 0 0 0,-24 1-6 1,-46-1 1-2,-26 0 2 2,-11 0-3 3,8 0 0-1,17 0-3-6,25 0 2 5,23 0 0-3,13 0 1 8,16 0 1-10,5 0-1 2,2 0 1 0,53-1 0 3,20-4 2-4,17 5 2 6,3 0-5-6,-9 0 0 2,-9 5 0 4,-11 3 0-9,-26-5 0 8,-15-1 0-1,-11-2 0-3,-14 0 0 1,0 0 0 3,0 0-61-7,-32 0-199 4,5 0-118 2,-4 0-540-2</inkml:trace>
    </iact:actionData>
  </iact:action>
  <iact:action type="add" startTime="11982">
    <iact:property name="dataType"/>
    <iact:actionData xml:id="d2">
      <inkml:trace xmlns:inkml="http://www.w3.org/2003/InkML" xml:id="stk2" contextRef="#ctx0" brushRef="#br0">20226 4281 262 0,'0'0'153'22,"0"0"-71"-14,0 0 40-6,0 0 15-1,0 0 59 7,0 0-21-2,0 0-32 0,74-25-10 2,-37 25-39-5,6 10-18 5,7 1-15-1,-1 1-17 0,-4 0-5 1,-3-1-7-1,-8-2-1 2,-7-4-14-4,-12 1-8 3,-12-3-4 0,-3 1 0 1,0-4-5-3,-21 0-3 3,-48 0 3-2,-20 0 1 1,-9 0 0-2,15 0-1 1,11 0 2 5,24 0-1-4,17 0-1-1,17 0 0-3,14 0 0 4,0 0 0 0,15 0 0-3,46 0 6 5,19-9 0-3,-1 9 13 2,3 0 1-4,-19 0 14 5,-21 0-15-4,-18 0-14 4,-18 2-4-6,-6-2-1 6,0 0-13-3,0 3-77 4,-24-3-79-9,4 4-125 10,5 1-380-5</inkml:trace>
    </iact:actionData>
  </iact:action>
  <iact:action type="add" startTime="12926">
    <iact:property name="dataType"/>
    <iact:actionData xml:id="d3">
      <inkml:trace xmlns:inkml="http://www.w3.org/2003/InkML" xml:id="stk3" contextRef="#ctx0" brushRef="#br0">28718 4120 896 0,'0'0'167'18,"0"0"15"-13,0 0-35-5,0 0-60 1,0 0-17 7,193 0-17 0,-124 16 5-5,-3 1 5 7,0 3 0-4,-5 0 1 4,-6-3-25-7,-13-2-10 11,-18-5-7-12,-16-5-4 7,-8 1-7-2,0-4-10 0,-17 5-1 1,-61-2 0 0,-41 3-1-1,-26 1 1 10,10 0 1-13,24-4 2 2,28-1 1 1,29-1-2 2,30-3 0-6,15 0-2 6,9 0 1-4,0 0 1 4,12 0 5-2,46 0-5 1,8 0-2-1,6 0-18 5,-20 0-24-7,-21 0-60 8,-31 0-137-11,0 0-165 9</inkml:trace>
    </iact:actionData>
  </iact:action>
  <iact:action type="add" startTime="14486">
    <iact:property name="dataType"/>
    <iact:actionData xml:id="d4">
      <inkml:trace xmlns:inkml="http://www.w3.org/2003/InkML" xml:id="stk4" contextRef="#ctx0" brushRef="#br0">5430 2639 469 0,'0'0'183'6,"0"0"-41"1,0 0 16-4,0 0-81 6,0 0-3 4,0 0-1-12,17-15-19 12,-17 12-7-11,-33 1 49 6,-15 2-12-3,-9 0-24 3,-12 0-19 2,-1 0-12-5,-8 20-6 3,-2 12-2 0,2 10-1 6,5 17 3-14,1 8 0 13,6 12 4-6,3 6-8 3,8 7-2-9,7 2-2 11,14 5-3-9,13 3 6 9,13 15 7-10,8 5-4 8,0-2-5 3,46 3 3-11,26-17 3 10,15-12-7-12,27-28 2 9,16-20-11-1,19-23 1 6,23-23-6-12,8-14-1 10,2-59 0-8,-13-33 0 8,-19-34 0-9,-34-28 1 6,-42-31 1-5,-44-14-2 5,-30-7-1-2,-54 11-3 1,-51 23 1 4,-35 38-1-9,-13 41-1 7,-6 34-8-7,14 35-77 5,18 30-84 3,96 8-66-8,16 35-208 7</inkml:trace>
    </iact:actionData>
  </iact:action>
  <iact:action type="add" startTime="24371">
    <iact:property name="dataType"/>
    <iact:actionData xml:id="d5">
      <inkml:trace xmlns:inkml="http://www.w3.org/2003/InkML" xml:id="stk5" contextRef="#ctx0" brushRef="#br1">12778 950 361 0,'0'0'279'17,"0"0"-148"-10,0 0 61-7,0 0-81 1,0 0-46 5,0 0-2 2,0 0-10-1,0 0-6 2,-54 5 43-1,-16 31-24-2,-9 17-25 1,0 10-10 2,2 19-7-1,1 21 1-2,12 20 2 2,8 10 2-1,17 6 8 4,17 1-3-3,21 2-3-3,1 0-4 8,13-3-7-11,50-5 3 4,27-15-4 5,22-18-11 3,9-23 4-9,10-23 2-5,-2-31-6 8,0-24-2 2,-2-24-2-6,-13-74-2 4,-14-53-2 8,-24-44 0-14,-28-28 0 10,-36-26 0-9,-12-4 2 7,-23 7 5-7,-45 14 5 6,-16 32-4-3,-15 34-6 2,5 44-2 1,4 42-3-5,9 45-20 5,11 35-79-3,7 9-56 7,51 43-82-9,8-1-127 5</inkml:trace>
    </iact:actionData>
  </iact:action>
  <iact:action type="add" startTime="25369">
    <iact:property name="dataType"/>
    <iact:actionData xml:id="d6">
      <inkml:trace xmlns:inkml="http://www.w3.org/2003/InkML" xml:id="stk6" contextRef="#ctx0" brushRef="#br1">15213 2456 549 0,'0'0'259'5,"0"0"-83"-4,0 0-48 6,0 0-79-3,0 0 0 3,0 0 38 9,0 0-26-16,-224 58 1 7,110 5-10 2,-13 22-16-4,6 19-10 2,9 18-6 3,22 11-3 1,23 10 8-10,25 1 3 7,21-1 0 12,21-1-5-17,0 0 2 4,60-9-11-5,52-11 4 5,27-20-4 3,33-21 16-6,1-23-12 8,-8-26-15-7,-16-29 7 9,-21-3 1-11,-18-66-6 9,-20-51-5-10,-21-57 0 5,-35-53-2 2,-20-37 2 3,-14-11-1-9,-9 23 1 9,-41 40 0-10,-1 62-4 11,-4 56 1-7,-3 53-17-3,-7 34-60 3,-5 7-39 11,34 20-72-11,6 18-220-6</inkml:trace>
    </iact:actionData>
  </iact:action>
  <iact:action type="add" startTime="27487">
    <iact:property name="dataType"/>
    <iact:actionData xml:id="d7">
      <inkml:trace xmlns:inkml="http://www.w3.org/2003/InkML" xml:id="stk7" contextRef="#ctx0" brushRef="#br2">21179 902 295 0,'0'0'344'6,"0"0"-182"2,0 0-3 2,0 0-67-6,0 0-38-1,0 0 44 5,0 0-16-1,-165-21 2-1,82 79-4 2,-4 22-23 0,2 15-12 1,11 20 2-4,9 16-11 3,20 11-7-1,15 1-14 1,22 1 1 11,8-2-2-19,3-8-5 8,56-9-1-2,29-12-2 3,32-18-5-5,22-22 2 6,15-30-1 6,10-33 3-11,-8-10-2-5,-14-53 0 15,-24-41 0-14,-34-22 0 8,-33-20 0-3,-32-14-1 13,-22-22-2 7,-13-19 1-24,-58-15-1-1,-16 0-1-1,-10 25-3 0,2 34 2 10,9 52-4-7,16 40-44 6,7 37-65-5,6 18-48 10,48 27-82-12,3 24-414 6</inkml:trace>
    </iact:actionData>
  </iact:action>
  <iact:action type="add" startTime="28490">
    <iact:property name="dataType"/>
    <iact:actionData xml:id="d8">
      <inkml:trace xmlns:inkml="http://www.w3.org/2003/InkML" xml:id="stk8" contextRef="#ctx0" brushRef="#br2">23819 2552 580 0,'0'0'134'6,"0"0"-3"3,0 0-24-7,0 0-39 6,0 0 0 0,0 0 27 0,-190-70-6 1,99 112-21-2,-2 9-16 0,5 20-8 1,1 14-16-3,11 18 1 2,7 17-3 3,10 12-8-3,18-1 3 0,12-2-1 8,19-1-7-9,10 0 1-6,0 0 4 13,42-10-12-8,37-5 14 2,31-17 9 6,30-15-9-11,20-17-11 7,6-35 1 5,0-29-5-12,-17-14-2 11,-20-80 2-12,-26-53-4 5,-37-57-1 3,-33-44 1-3,-33-21-1 1,-8 12 2 5,-56 37-2-11,-9 55-2 8,-10 63-5-2,0 52-7 4,0 45-105-7,46 14-57 6,4 37-106 0</inkml:trace>
    </iact:actionData>
  </iact:action>
  <iact:action type="add" startTime="30699">
    <iact:property name="dataType"/>
    <iact:actionData xml:id="d9">
      <inkml:trace xmlns:inkml="http://www.w3.org/2003/InkML" xml:id="stk9" contextRef="#ctx0" brushRef="#br3">30064 884 946 0,'0'0'124'7,"0"0"-15"-6,0 0-18 7,0 0-38-2,0 0 25 3,-169 34-22 0,77-2-21 2,-9 12-5-11,0 6-11 8,-8 11-7 1,14 11-4-2,4 22 0-1,13 10 10 1,17 20 0 1,16 4 3 3,15-1 1 3,17 4-6-5,13-7 1-9,0 4-4 14,46 0 6-8,30-9 7-6,29-15-7 13,15-20 5-9,11-28-1 7,11-31-11-9,3-25-2 14,7-34-8-10,-7-61-2-6,-21-35 0 7,-33-23-3 5,-30-12 1-8,-32-14 2 11,-29-11 1-13,0-4 5 8,-36 6-3-7,-36 22-3 5,-12 33-1-1,-10 44 0 1,-2 28-26 6,-4 31-69-11,-2 28-44 10,72 2-82-11,7 37-76 8</inkml:trace>
    </iact:actionData>
  </iact:action>
  <iact:action type="add" startTime="31629">
    <iact:property name="dataType"/>
    <iact:actionData xml:id="d10">
      <inkml:trace xmlns:inkml="http://www.w3.org/2003/InkML" xml:id="stk10" contextRef="#ctx0" brushRef="#br3">32394 2575 379 0,'0'0'217'9,"0"0"-135"-8,0 0 62 6,0 0-22 2,0 0-20-6,0 0-1 6,0 0-6-1,-91-69-11 3,31 69-28-9,-11 0-6 6,-10 0-6-1,-15 11-13 0,-1 34-6 1,0 14-4 2,11 32-4-2,10 18 5-4,18 28-6 14,16 5-2-10,20 6-5-6,22 6-3 11,0 4 0-12,32 8 6 13,51-6-1-14,21-17-1 11,27-36 8-9,6-36 3 6,13-30 12 6,2-38-17-12,4-3-9 7,-5-62-5-3,-12-40-2 0,-19-40-1 5,-34-39 0-6,-32-20-2 7,-24-18 1-9,-30-8 1 6,0 15 0-4,-18 15 0 2,-40 34-4 7,-29 36 2-11,-24 34-55 9,-19 23-41-10,-15 23-78 5,84 47-87 8,14 0-577-12</inkml:trace>
    </iact:actionData>
  </iact:action>
  <iact:action type="add" startTime="51899">
    <iact:property name="dataType"/>
    <iact:actionData xml:id="d11">
      <inkml:trace xmlns:inkml="http://www.w3.org/2003/InkML" xml:id="stk11" contextRef="#ctx0" brushRef="#br0">3610 8167 227 0,'0'0'337'8,"0"0"-153"-8,0 0 60 11,0 0-44-11,0 0-52 10,0 0-28-3,0 0-37 2,60 66-14-6,-6-33-1 7,19-2-19-4,23 7-9 1,32 0-8 0,31-4 9 2,18-7-9-1,9-9-8 1,1-16-11 4,-9-2-2-13,-10 0 2 12,-11-19 0-4,-21-6 11-4,-22-1 5 4,-25 10 0 5,-30-2-12-12,-22 11-17 14,-26 4 0-14,-11 3 0 12,0 0 0-10,-51 0 0 4,-63 10 0 2,-59 10 0-4,-31 6 0 9,-11-6 0-11,-18-2 0 9,4 0 0-11,15-7 0 10,27-2 0-9,42-1 0 7,45-3 0 7,43 0 0-13,28-5 0 2,22 0 0 0,7 0 0 3,21 0 0 7,76 0 0-14,54 0 0 5,55-16 0 3,13-4 0 1,-8 0 0-7,-21 2 0 9,-32 8 0-7,-23 0 0 9,-17 10 0-13,-18 0 0 9,-18 0 0-7,-26 0 0 5,-25 0 0 6,-17 0 0-12,-14 0 0 6,0 0 0-4,-24 0 0 8,-69 10 0 1,-43 11 0-8,-30-3 0-5,4-9 0 9,10-9 0-1,19 0 0 1,20 0 0 3,19 0 0-10,31 0 0 12,11 11 0-12,10 14-139 11,42-4-239-11,0 17-126 7</inkml:trace>
    </iact:actionData>
  </iact:action>
  <iact:action type="add" startTime="54893">
    <iact:property name="dataType"/>
    <iact:actionData xml:id="d12">
      <inkml:trace xmlns:inkml="http://www.w3.org/2003/InkML" xml:id="stk12" contextRef="#ctx0" brushRef="#br0">3710 12463 338 0,'0'0'410'5,"0"0"-212"1,0 0-56 0,0 0-46 2,0 0-24 4,0 0-23-3,174-5 37-8,-81 1 2 6,34-5-7 1,31-9-13 0,20-5-3-1,8 0-6 4,-10 5-15-2,-20 6 8-6,-23 12 9 4,-31 0-10 3,-26 0-12 7,-25 0 2-16,-30 7-34 6,-11-7-7 0,-10 3 0-3,0 10 0 5,-52 12 0 6,-56 3 0-12,-46 8 0 2,-28-16 0 1,-17-9 0 8,-8-4 0-12,4-7 0 5,16 0 0 6,18 0 0-13,34 0 0 10,34 0 0 4,33-10 0-12,34 7 0 6,23 3 0-3,11-8 0 7,26-2 0-7,59-4 0-1,36 3 0 7,38 11 0 2,23 0 0-11,4 0 0 10,-5 0 0-9,-21 11 0 8,-17 3 0-9,-22 1 0 7,-14 1 0 6,-21-11 0-11,-20 0 0-1,-24-5 0 3,-24 0 0 1,-15 0 0 2,-3 0 0 2,-52 3 0-7,-70-1 0 3,-47 8 0 1,-41-4 0 5,2 0 0-11,12-1 0 6,40-1 0 3,40-4 0-5,39 0 0-2,37 0 0 3,28 0 0 1,12 0-195 2,1 0-145-6,31 2-481 3</inkml:trace>
    </iact:actionData>
  </iact:action>
  <iact:action type="add" startTime="62721">
    <iact:property name="dataType"/>
    <iact:actionData xml:id="d13">
      <inkml:trace xmlns:inkml="http://www.w3.org/2003/InkML" xml:id="stk13" contextRef="#ctx0" brushRef="#br0">21539 13181 512 0,'0'0'117'6,"0"0"45"2,0 0-3-8,0 0-51 10,0 0-2 0,0 0-21-1,-194 41-18-1,86 22-3-8,-16 21 0 7,2 28-18 1,-4 21-3 3,6 22-8-7,16 18-4 4,5 8 5 1,26 5-2-4,17 7-1 14,23-3-6-19,29 2 2 20,4-1-12-20,48-5-5 0,53-18 1 7,49-26-12 2,31-37 4-3,15-44-3 10,7-38-1-14,-10-23 2 13,-15-26-2-11,-15-75 2-4,-13-67-2 8,-11-59 1 6,-26-71 0-10,-21-40 0 10,-34-6 3-9,-31 13 2-3,-27 35 3 4,-24 44 3 6,-49 46-5-7,-24 41-6 7,-10 43-2-9,3 40-2 11,-13 38-6-11,-10 24-63 16,-8 20-103-17,83 0-141-1,7 33-371 13</inkml:trace>
    </iact:actionData>
  </iact:action>
  <iact:action type="add" startTime="63863">
    <iact:property name="dataType"/>
    <iact:actionData xml:id="d14">
      <inkml:trace xmlns:inkml="http://www.w3.org/2003/InkML" xml:id="stk14" contextRef="#ctx0" brushRef="#br0">24447 15684 495 0,'0'0'162'6,"0"0"32"-5,0 0-23 7,0 0-56 11,-262-58-25-16,120 61-20-2,-19 49-23 8,-10 30-5-6,5 40-8 10,4 39 1-10,20 45-1 4,29 33 6 7,33 21 4-13,28 13 11 11,39-4 7 2,13-10-23-12,68-36-13 6,57-40-5-3,42-53-9 7,35-59 3-9,19-66-8 9,11-35-4-9,-16-115 2 7,-22-86-1-5,-37-81-3 2,-37-55 2-1,-44-15 1 6,-49 13-4-9,-27 41 0 11,-36 46-1-12,-52 57-4 7,-26 54 1-3,-19 49-29 3,-5 50-86-6,-7 30-61 7,91 42-118 5,10 35-550-9</inkml:trace>
    </iact:actionData>
  </iact:action>
  <iact:action type="add" startTime="65337">
    <iact:property name="dataType"/>
    <iact:actionData xml:id="d15">
      <inkml:trace xmlns:inkml="http://www.w3.org/2003/InkML" xml:id="stk15" contextRef="#ctx0" brushRef="#br0">17823 13581 297 0,'0'0'299'9,"0"0"-104"-8,0 0-5 6,0 0-65 2,0 0-24-5,0 0-6 5,0 0 2 0,24-2-17 1,-24 2-9-9,0 0-10 7,0 0-7 1,-33 0-1-2,-21 20 36 3,-13 2-37-7,-7 2-12 7,-12 1-2-4,-7 0-15 5,3 1-6 3,-2-4-2-6,5 4-3-8,2-2-3 5,8-4-5 4,8-2 1 2,16-4-2-8,6-1 1 6,14-5-2-3,12-3 0 4,9 1-1 7,8-6 1-14,4 3 0-3,0-3 1 8,-3 0 3 1,1 0-6-4,2 4 0 1,0 3 0 7,12 8 0-9,44 3 0 3,22 5 0 1,13-2 0 8,30-4 0-14,6-6 0 9,8-1 0-9,-14-8 0 8,-20-2 0-5,-18 0 0 9,-25 0 0-12,-13 3 0 7,-15 3 0-4,-9-4 0 4,-11-2 0-5,-8 4 0 9,-2-4 0-10,0 3 0 6,0 5 0-2,0 10 0 1,-29 10 0 4,-17 10 0-5,-20 8 0 2,5-3 0-9,-14 5 0 11,2-2 0-8,-3 3 0 7,-4 1 0 5,5-6 0-11,13-4 0-3,6-6 0 8,11-1 0 6,10-5 0-13,9-5 0 11,11-3 0-9,2-2 0 8,8-6 0-10,5-7 0 6,0-1 0-1,0-2 0-3,0 5 0 11,38-2 0-14,18 1 0 13,21-6 0-12,18 0 0 10,16-10 0-10,13-24 0 13,-3-4 0-13,-4 0 0 13,-23 7 0-10,-17 8 0-5,-19 2 0 10,-16 6 0-4,-11 8 0 8,-11 0 0-12,-10 7 0 7,-10 0 0 1,0 0 0-8,0 0 0 14,0 0-76-16,-10 25-148 6,-7-9-63 3,-4 6-108-1</inkml:trace>
    </iact:actionData>
  </iact:action>
  <iact:action type="add" startTime="66651">
    <iact:property name="dataType"/>
    <iact:actionData xml:id="d16">
      <inkml:trace xmlns:inkml="http://www.w3.org/2003/InkML" xml:id="stk16" contextRef="#ctx0" brushRef="#br0">17778 15157 2 0,'0'0'566'10,"0"0"-366"-10,0 0 0 6,0 0-73 4,0 0-16-7,0 0-14 3,0 0 16 3,52 31-43-2,-41 2 4 1,-5 5-14-1,3 13-1 1,-5 7-13-2,-4 6-11 4,0 2-9-2,0-8-11 2,0 1-4-6,0-10 1 2,0-3-6 0,0-8 6 2,0-9-4 11,-6-9 7-18,-1-3 0 2,-2-5 0 5,-5-3-10 1,-4-4-3-1,-7-5-1-2,-8 0-1 4,0 0-1 0,0 0-6-6,8-19-6 2,5-8-9 5,10-11-21-7,10-5-50 11,0-12-69-13,0 31-87 7,0 3-129-4</inkml:trace>
    </iact:actionData>
  </iact:action>
</iact:actions>
</file>

<file path=ppt/ink/inkAction4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22T03:01:18.39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B0F0"/>
    </inkml:brush>
    <inkml:brush xml:id="br3">
      <inkml:brushProperty name="width" value="0.055" units="cm"/>
      <inkml:brushProperty name="height" value="0.055" units="cm"/>
    </inkml:brush>
    <inkml:brush xml:id="br4">
      <inkml:brushProperty name="width" value="0.05292" units="cm"/>
      <inkml:brushProperty name="height" value="0.05292" units="cm"/>
      <inkml:brushProperty name="color" value="#7030A0"/>
    </inkml:brush>
  </inkml:definitions>
  <iact:action type="add" startTime="3494">
    <iact:property name="dataType"/>
    <iact:actionData xml:id="d0">
      <inkml:trace xmlns:inkml="http://www.w3.org/2003/InkML" xml:id="stk0" contextRef="#ctx0" brushRef="#br0">3090 3276 483 0,'0'0'151'16,"0"0"71"-9,0 0-51-7,0 0-52 16,0 0-15-12,0 0 5-3,0 0-6 5,0 0-10 3,42 0 1-6,22 0-45 4,29 0 2 1,22 0-15 0,19 0-9-1,14 0-3 1,8 0 10 2,3 0 3 6,-5 10-11-16,-5-2-10 6,-17-5 0 7,-16-3-6-13,-24 0-8 8,-18 0 6 7,-15 0-3-12,-20 0 2 2,-15 0 2 7,-9-3 4-9,-9 3 1 6,-3 0-3 0,-3 0-8-5,0 0-3 4,-3 0 0 0,-60 0 0-3,-49 0 0 4,-34-8 0 3,-29-6 0-7,-23-3 0 3,-6 7 0-3,2 4 0 3,20 6 0 10,20 0 0-15,20 0 0-3,29 0 0 8,24 9 0 0,26 2 0 6,22 2 0-11,20-9 0 9,13-4 0-10,8 0 0 7,0 4 0-6,21 8 0 9,63 4 0-8,47 14 0 3,52-1 0 8,13-9 0-13,10-2 0 5,-4-11 0 0,-19-3 0 4,-20-4 0-8,-18 0 0 8,-21 0 0-8,-21 0 0 7,-12-6 0-3,-13-6 0 0,-11 1 0 4,-13 0 0-8,-21 2 0 6,-19 6 0-2,-7-4 0 0,-7 7 0-1,0-1 0 4,-37 1 0 2,-50 0 0-9,-37 0 0 4,-17-4 0 3,-14 4 0-5,-1 0 0 2,14 0 0 5,18 0 0-8,25 0 0 5,29-6 0-4,25-1 0 4,24 2 0-2,21-17 0 0,0-7-152 0,15 11-204 0,15 7-524 2</inkml:trace>
    </iact:actionData>
  </iact:action>
  <iact:action type="add" startTime="12845">
    <iact:property name="dataType"/>
    <iact:actionData xml:id="d1">
      <inkml:trace xmlns:inkml="http://www.w3.org/2003/InkML" xml:id="stk1" contextRef="#ctx0" brushRef="#br0">10031 3129 76 0,'0'0'312'6,"0"0"-182"2,0 0 38-5,0 0-13 9,0 0-31-3,0 0-26-7,0 0-18 5,9 59-14 3,-21-59 1-4,10 1-7 0,-1-1 9 4,3 3-2-3,0-3-15 5,0 0 0-11,0 0 6 8,0 0 8-2,0 0-2 1,24 0-4 1,35 0-24 0,23 0-35-6,2 0 2 4,5 0 3 5,-2 0 4-5,-14 0 6 4,-8 0 4-10,-14 0 2 4,-23 0 1 3,-15 0-2 2,-10 0-1-6,-3 0-1 5,0 0-19-1,-50 0-1 0,-33 0 1-2,-24 0 13 2,0 0-9 1,19 0 0-2,18 0 2 1,28 0-6-2,21 0 0 2,11 0 0 0,10 0 0-2,0 0 0 3,0 0 0-3,0 0 0 4,41 0 0-6,18 0 0 6,-1 0 0-3,-6 4 0 3,-17 6 0-4,-11 3 0 3,-20 5 0-4,-4-1-161 2,0-9-145-1,-1 3-157 2</inkml:trace>
    </iact:actionData>
  </iact:action>
  <iact:action type="add" startTime="14404">
    <iact:property name="dataType"/>
    <iact:actionData xml:id="d2">
      <inkml:trace xmlns:inkml="http://www.w3.org/2003/InkML" xml:id="stk2" contextRef="#ctx0" brushRef="#br0">23078 3196 562 0,'0'0'291'4,"0"0"-95"5,0 0-32 2,0 0-52-10,0 0-6 10,0 0-19-7,0 0-19 3,57-17-43 2,-3 17 16-3,12 0 1 2,6 0-8 0,11 0 4 0,7 0-4 0,-3 0-2-1,0 0-2-1,-11 0-7 5,-12 0-1-8,-13 0-3 14,-23 0-7-17,-10 0-4 9,-15 0-2-4,-3 0-4 4,0 0-2 1,-3 0 0 2,-43 0 0-10,-26 0 3 7,-16 0 7-3,1 0 2 6,7 0-3-9,15 0-1 9,10 0-5-10,20 0-3 6,12 0 2 1,15 0-1-2,8 0-2-1,0 0 1 3,0 0 0-2,0 0 1 1,0 0 0 0,0 0-1 4,0 0-4-11,0 0-26 6,0 0-15 2,0 0-66-3,0-13-45 3,5 2-128-4,10 6-122 8</inkml:trace>
    </iact:actionData>
  </iact:action>
  <iact:action type="add" startTime="15392">
    <iact:property name="dataType"/>
    <iact:actionData xml:id="d3">
      <inkml:trace xmlns:inkml="http://www.w3.org/2003/InkML" xml:id="stk3" contextRef="#ctx0" brushRef="#br0">10098 6050 229 0,'0'0'96'5,"0"0"12"-4,0 0 10 6,0 0 6 9,0 0 15-16,0 0-9 8,0 0-10 3,-34-27-26-10,34 24 19 11,0 3-5-10,0 0-17 7,0 0-20-1,0 0-23-1,0 0 36-1,0 0-14 2,36 0-19 0,19 0 2-1,20 0-29 5,1 3 16-9,0 7-9 11,-4-2 4-6,-14-3-7-8,-19 1-12 10,-21-3 0 1,-4-3-6-4,-14 4-10-4,0-4 0 5,0 2 0 3,-38 1 0 0,-28-3 0-10,-13 4 0 6,0-3 0 3,19 2 0 2,12 6-3-9,11 0-38 7,19 0-29-6,15 2-75 4,3-4-90-4,0-2-226 4</inkml:trace>
    </iact:actionData>
  </iact:action>
  <iact:action type="add" startTime="16396">
    <iact:property name="dataType"/>
    <iact:actionData xml:id="d4">
      <inkml:trace xmlns:inkml="http://www.w3.org/2003/InkML" xml:id="stk4" contextRef="#ctx0" brushRef="#br0">23128 5936 552 0,'0'0'374'8,"0"0"-226"-2,0 0 0 7,0 0-56-12,0 0 1 7,0 0-1 6,0 0-23-14,185-8-12 7,-125 8 2 2,4 0-16-2,4 0 7-1,-7 11-7 3,-3-1-23-1,-5 0-1-1,-14-3-6 2,-19-2 4-3,-8-5-9 2,-10 4-2-1,-2-4-5 0,0 0-1 0,-9 2-15 2,-45-2 10-1,-22 0 5-3,-11 0 13 3,18 0-1 0,14 3-6 0,15-3-3-2,23 0-2 10,13 0 0-16,4 0 0 12,0 0-2-2,0 0-19-7,30 0-18 5,16 0-79 1,-19 0-84-5,-14 0-137 4</inkml:trace>
    </iact:actionData>
  </iact:action>
  <iact:action type="add" startTime="17564">
    <iact:property name="dataType"/>
    <iact:actionData xml:id="d5">
      <inkml:trace xmlns:inkml="http://www.w3.org/2003/InkML" xml:id="stk5" contextRef="#ctx0" brushRef="#br0">4964 1803 31 0,'0'0'514'7,"0"0"-351"-6,0 0 5 6,0 0-67 2,0 0-1-3,0 0-28 3,7-49 17-1,-62 49 39 1,-18 6-33-5,-20 25-41 3,-13 12-10 3,-9 10-19-3,-5 6-5 1,6 10-1-2,15 7-3 1,25 8 4 1,26 8-6-2,21 7 9 7,27 3 5-5,9 2-3-3,64-5-4 5,44-4 4-6,28-11-7 3,13-25 7 7,-2-24-24-11,0-35-1 6,-22 0 0-5,-13-50 0 4,-29-28-4 1,-36-26 1-1,-30-28 1-2,-26-21-3 3,0-9-1-3,-39 8-7 0,-16 12-2 6,-11 25-11-5,-11 23-18-4,0 23-16 6,-4 32-68 2,54 39-111-6,3 0-304 2</inkml:trace>
    </iact:actionData>
  </iact:action>
  <iact:action type="add" startTime="34028">
    <iact:property name="dataType"/>
    <iact:actionData xml:id="d6">
      <inkml:trace xmlns:inkml="http://www.w3.org/2003/InkML" xml:id="stk6" contextRef="#ctx0" brushRef="#br1">10986 3132 341 0,'0'0'483'7,"0"0"-367"-7,0 0 79 9,0 0-62-1,0 0-23 3,201-76 2-9,-126 73-3 9,8 1-19-6,4 2-23 2,-5 0-14-2,5 0-8 3,-5 0 0 4,-5 0-3-6,-7 0-12 7,-12 0 2-13,-13 0-3 7,-15 0-14 2,-13 0-15 2,-10 0 0-9,-7 0 0 7,0 0 0 0,0 0 0-1,-30 0 0-3,-39 0 0 2,-20 0 0 1,-6 0 0 0,6 0 0 1,12 0 0 2,16 0 0-1,16 0 0-9,21 0 0 7,14 0 0 1,10 0 0-1,0 0 0-5,0 0 0 7,37 0 0 0,35 0 0-5,16 11 0 1,2 6 0 3,-8-5 0 3,-19-3 0-8,-17-4 0 6,-17-2 0-6,-16-3 0 2,-5 0 0-2,-8 0 0 5,0 0 0-2,0 0 0 1,0 0 0-2,0 0 0 7,0 0 0-9,-35 0 0 3,-13 4 0-1,-10-1 0 4,7 8 0-4,2 1-59 2,4 3-121-2,33-10-120 2,9 1-298 1</inkml:trace>
    </iact:actionData>
  </iact:action>
  <iact:action type="add" startTime="35367">
    <iact:property name="dataType"/>
    <iact:actionData xml:id="d7">
      <inkml:trace xmlns:inkml="http://www.w3.org/2003/InkML" xml:id="stk7" contextRef="#ctx0" brushRef="#br1">24239 3056 728 0,'0'0'227'5,"0"0"-73"3,0 0 24 0,0 0-82 5,0 0-7-13,0 0-2 10,211-54-21-8,-142 54-11 10,10 0 6-7,5 0-15 0,2 0 2 5,-2 1 5-4,-3 12-18 2,-2-1-7-1,-16-7-7 0,-9 0 1 3,-24 2-5-4,-14-4-1 2,-8-3-3-2,-8 3-6 2,0-3-7 1,0 2-10-5,-54-2 5 5,-31 0 5 0,-29 0 3-3,3 0-3 1,2 0 0 10,19 0 0-17,17-5-1 14,18-5 0-14,20 8 1 9,14-3 0 1,18 2-1-3,3-4 1-3,0 4 6 4,29 1 3 2,46 2-9-4,25 0 0 2,10 0 0-3,-2 0 0 11,-8 5 0-14,-14 7 0 4,-18-3 0 1,-18 0 0 3,-13-4 0 0,-13-2 0-8,-13-3 0 5,-5 0 0 2,-6 0 0-2,0 0 0-1,0 3 0 2,0-3 0 0,-3 0 0 2,-32 0 0-5,-14 0 0 3,-2-17 0-1,-1-4 0 1,-2 0-55 3,-2 5-98-8,0 1-97 6,35 15-106 2,1 0-854-7</inkml:trace>
    </iact:actionData>
  </iact:action>
  <iact:action type="add" startTime="36815">
    <iact:property name="dataType"/>
    <iact:actionData xml:id="d8">
      <inkml:trace xmlns:inkml="http://www.w3.org/2003/InkML" xml:id="stk8" contextRef="#ctx0" brushRef="#br1">11301 5962 90 0,'0'0'636'5,"0"0"-485"1,0 0 14 4,0 0-31-5,0 0-45 0,0 0 5 2,0 0 11 3,7 0-41-4,38 0-31 2,16 6 14-2,18-3 3 2,17-3-16 0,13 0 5 1,8 0-6-4,-3 0 5 4,-11 0 12-1,-19 0-7 8,-19 0-18-16,-14 0 3 6,-22 0 4 9,-16 0-11-12,-13 0-3 9,0 0-16-10,-9 0 2 5,-58 6-2-2,-29 2 11 5,-32-8-6-1,0 0-7-3,7 0 0 3,14 0 0-5,20 0 0 5,21 0 0-1,23-5 0 2,16 2 0-6,18 1 0 3,9-2 0 7,0-1 0-12,9-2 0 5,49 2 0 0,29 2 0 4,13 3 0-8,3 0 0 6,-4 0 0-1,-20 11 0 0,-13 4 0 2,-24-4 0-7,-18-4 0 5,-17-5 0 1,-7 1 0-4,0-1 0 5,-15 6 0-1,-35-3 0-1,-15-5 0-5,2 0 0 9,-2 0 0-8,9 0-84 5,11 0-72-1,41 0-73-3,-5 0-143 6</inkml:trace>
    </iact:actionData>
  </iact:action>
  <iact:action type="add" startTime="38027">
    <iact:property name="dataType"/>
    <iact:actionData xml:id="d9">
      <inkml:trace xmlns:inkml="http://www.w3.org/2003/InkML" xml:id="stk9" contextRef="#ctx0" brushRef="#br1">24125 5928 397 0,'0'0'570'10,"0"0"-416"-10,0 0 23 10,0 0-46-2,0 0-45 3,0 0-11-7,196-27-8 3,-139 22-11-1,10-1 5 2,8 0-2-2,21 0-3 3,7 1-5-3,5 5-7 6,2 0-10-4,-3 0-5-5,-18 0-29 7,-9 0 0 0,-18 0 0 2,-20 0 0-12,-13 0 0 7,-13 0 0 1,-10 0 0 1,-1 0 0-1,-5 0 0-2,0 0 0 1,-11 0 0 0,-44 0 0 0,-29 0 0 2,-19 0 0 2,-3 0 0-8,5 0 0 3,18 0 0 6,21 0 0-5,30-6 0 5,11 6 0-10,16 0 0 6,5-3 0 0,0 3 0-1,33 0 0-1,43 0 0 2,30 0 0 3,7 0 0-8,-9 0 0 5,-9 3 0-1,-28 3 0 4,-25-1 0-3,-20-1 0-3,-17-4 0 8,-5 2 0-10,0 1 0 5,-56 0 0-5,-33-3 0 8,-36 0 0 3,1 0 0-12,9 0 0 5,19 0 0 3,31 0 0-8,23 0 0 5,18 0 0 8,13 0 0-13,11 0 0 6,0 0 0-4,0 0-69 9,21-3-54-10,-3-2-154 9,6 5-126-6</inkml:trace>
    </iact:actionData>
  </iact:action>
  <iact:action type="add" startTime="48005">
    <iact:property name="dataType"/>
    <iact:actionData xml:id="d10">
      <inkml:trace xmlns:inkml="http://www.w3.org/2003/InkML" xml:id="stk10" contextRef="#ctx0" brushRef="#br2">25434 1716 60 0,'0'0'823'5,"0"0"-694"-2,0 0-23 4,0 0-9 2,0 0-35 5,0 0-7-13,0 0 6 14,-72-9 14-14,27 9-27 11,-7 0-9-12,3 0 5 9,-8 0 1 0,7 18 6 3,-3 6 2-12,2 2-3 8,1 0-15 0,5 11 1-1,7 7-16 1,0 10 0 2,-1 12-2-5,8 0-10 13,4 0 3-12,12-5 8-5,-1-1-6 8,8 3-3-4,5-4 1 9,3 4 1-12,0-4 0 7,3-1-4-2,36 0 8 6,12-2-16-10,13-4 0 9,14-9 0-9,9-8 0 1,8-6 0 3,6-12 0 8,-7-4 0-13,-1-10 0 12,-8-3 0-12,-10 0 0 10,-5 0 0-9,-6-24 0 8,-5-14 0-7,-4-11 0 8,-9-15 0-10,-13-11 0 11,-6-14 0-11,-16-13 0 11,-11-12 0-6,0-7 0-6,-5-5 0 7,-31 8 0 7,-9 13 0-13,-7 25 0 9,3 21 0-3,-5 21 0-8,7 9 0 14,-5 14 0-12,3 5-17 6,-2 10-116 7,0 0-82-9,37 0-131-6,4 0-465 12</inkml:trace>
    </iact:actionData>
  </iact:action>
  <iact:action type="remove" startTime="51049">
    <iact:property name="style" value="instant"/>
    <iact:actionData xml:id="d11" ref="#d10"/>
  </iact:action>
  <iact:action type="add" startTime="51084">
    <iact:property name="dataType" value="strokeEraser"/>
    <iact:actionData xml:id="d12">
      <inkml:trace xmlns:inkml="http://www.w3.org/2003/InkML" xml:id="stk11" contextRef="#ctx0" brushRef="#br3">33279 7197 38 0,'0'0'710'42,"0"0"-638"-36,0 0 4-6,0 0-36 1,0 0-40 0,0 0-71-1,0 0-155 0,20-19-399 10</inkml:trace>
    </iact:actionData>
  </iact:action>
  <iact:action type="add" startTime="53025">
    <iact:property name="dataType"/>
    <iact:actionData xml:id="d13">
      <inkml:trace xmlns:inkml="http://www.w3.org/2003/InkML" xml:id="stk12" contextRef="#ctx0" brushRef="#br2">25415 1827 649 0,'0'0'201'6,"0"0"-74"0,0 0-2 3,0 0-60 0,0 0-20-7,0 0 16 9,0 0-15-7,-21-76 20 3,-15 70-12 2,-20 6 4-1,-5 0-9 0,-9 9-7 1,-10 22-9-3,1 8-12 0,0 4-11 1,10 8-4 0,6 12-4 2,12 6 2 8,7 9 1-15,6 7 10 5,17 5 12-2,9-1 2 4,12 5-5-6,0 0-1 7,29 11-4 1,37-1 7-5,26-5-8-1,16-15-7 2,9-20 4 6,7-29-3-11,-6-24-12 10,3-11 0-8,3-37-2 7,-10-39 2-7,-17-20 0 4,-12-11 1 8,-31-9-1-13,-21-5 1 0,-30-6-1 2,-3-8-2 7,-48 5 0-7,-37 8 1 3,-18 18-1-2,-17 20-3 6,-21 20-55-9,-7 20-79 6,89 44-84 1,5 0-198-5</inkml:trace>
    </iact:actionData>
  </iact:action>
  <iact:action type="add" startTime="55459">
    <iact:property name="dataType"/>
    <iact:actionData xml:id="d14">
      <inkml:trace xmlns:inkml="http://www.w3.org/2003/InkML" xml:id="stk13" contextRef="#ctx0" brushRef="#br4">24703 214 329 0,'0'0'428'9,"0"0"-287"-9,0 0-39 4,0 0-29 6,0 0-36-4,0 0 44 4,0 0-20-2,-141-20 3 0,71 20 5-1,-20 12-11-5,-7 28-3 8,-3 18-15-4,-1 13-7 4,9 15-7-3,11 13-6-2,11-1-6 3,20 6-4 10,16-2-1-18,13-3 3 9,21 3 6 12,0 2 0-15,58 5 2-6,35 10 1 0,31-6 27 8,15-2-16 2,12-21-15 3,2-30-6-12,-20-30 6 13,-4-28-5-12,-22-2-8 2,-17-14-4 3,-18-35-2 4,-18-26 1-1,-17-36-4-7,-19-30 1 7,-15-34 2-5,-3-16-1 3,-8-5 1-1,-39 18 1 3,-15 20-4-3,-8 39-10 4,-9 39-53-7,-8 27-47 9,-12 30-24-10,60 23-92 10,8 20-151-5</inkml:trace>
    </iact:actionData>
  </iact:action>
  <iact:action type="add" startTime="58599">
    <iact:property name="dataType"/>
    <iact:actionData xml:id="d15">
      <inkml:trace xmlns:inkml="http://www.w3.org/2003/InkML" xml:id="stk14" contextRef="#ctx0" brushRef="#br2">31633 255 391 0,'0'0'419'5,"0"0"-365"-4,0 0 37 8,0 0-15-7,0 0-43 6,0 0 9 2,0 0 15 2,-102-64 10-11,37 64-11 8,-13 0 5-5,-9 40-2 3,0 15-10-1,-5 23-12 3,9 17-16 3,7 20-3-8,7 9-5 3,11 12 9 10,16 1-9-17,14-1 4 13,11 0-3 0,16-4 5-9,1-5 4-4,4-12 12 12,47-10 0-10,19-14 0 8,23-19 5-5,13-14-22 9,18-20-5-12,10-17 2 8,11-11-8-7,-2-10 2 7,-8 0 1-6,-7-31-3 5,-21-33-1 6,-16-32-2-13,-21-44-2 10,-23-42-2-9,-31-30 1 7,-16-14-1-6,0 9-2 9,-54 25 1-10,-22 27-6 4,-21 46 5 5,-20 31-11-9,-12 36-88 10,-8 24-57-10,81 28-57 8,4 14-153-9</inkml:trace>
    </iact:actionData>
  </iact:action>
  <iact:action type="add" startTime="61478">
    <iact:property name="dataType"/>
    <iact:actionData xml:id="d16">
      <inkml:trace xmlns:inkml="http://www.w3.org/2003/InkML" xml:id="stk15" contextRef="#ctx0" brushRef="#br4">28297 1676 261 0,'0'0'394'7,"0"0"-273"-6,0 0 26 5,0 0-51 11,0 0-39-15,0 0-9 9,0 0 7-11,31-125 8 7,-80 125 36 1,-22 0-24 0,-6 0-8 3,-16 14-20-8,-7 18-6 5,-8 9-5-1,2 8 11-1,-8 7-6 3,11 4-9 4,6 6-12-1,10 8-6-6,11 10-2-5,14 12 3 10,10 8 1-7,21 9-1 9,17 8 4-9,14-2-4 8,18 0-3-10,57-4 8 9,28-18 2-9,29-18-14 7,17-24-1-3,13-31-7 4,8-24-3-6,8-16 1 7,5-47-3 2,-13-18 5-7,-17-14 0-5,-34-14 3 15,-39-9-2-14,-36-16-1 10,-39-22-1-10,-5-18-3 8,-70-6 0-5,-34-3 0 3,-24 15-25-4,-19 20-68 4,-5 31-50 2,4 43-81-4,98 74-88 8,10 5-569-10</inkml:trace>
    </iact:actionData>
  </iact:action>
  <iact:action type="add" startTime="84499">
    <iact:property name="dataType"/>
    <iact:actionData xml:id="d17">
      <inkml:trace xmlns:inkml="http://www.w3.org/2003/InkML" xml:id="stk16" contextRef="#ctx0" brushRef="#br0">17537 15852 101 0,'0'0'181'6,"0"0"-94"1,0 0 28 5,0 0-30-12,0 0 4 10,0 0-3-6,0 0 23 3,0 0 13 5,0 0-6-9,27 0-19 4,-27 0-14 2,0 0 11-2,0 0-8 3,0 0-20-6,0 0-23 4,0 0-9 0,0 0-21 2,-27 0-5-5,-24 0 36 2,-14 0-6 2,-9 13-11 0,-1 0 0 3,4 5 1-8,-3 2-11-1,15 0 1 4,-4 0-3 1,15-2-6 1,6 2 3-1,5-6-4-2,-4 14 0 0,2 9 8 4,6 15 10-2,1 17-4-1,6 7 4-1,-1 5-5 2,11 3-4 0,2-5-4-3,10-4-3 3,4 0-2 1,0-3-2 0,28-6 2-4,40 5 0 5,27-19-8-5,32-7 0 3,27-20 0-1,17-25 0 1,1 0 0 0,-14-45 0 1,-24-24 0-3,-19 3 0 1,-29-13 0 1,-27-10 0 0,-29-18 0 0,-26-18 0-2,-4-11 0 5,-33-14-4-5,-37 15 2-1,-18 13 0 3,-3 36 1 2,-5 28-19-4,9 29-17 1,11 20-14 1,10 9-58 1,5 0-82-1,53 12-87-3,1 10-252 2</inkml:trace>
    </iact:actionData>
  </iact:action>
  <iact:action type="remove" startTime="88627">
    <iact:property name="style" value="instant"/>
    <iact:actionData xml:id="d18" ref="#d17"/>
  </iact:action>
  <iact:action type="add" startTime="88656">
    <iact:property name="dataType" value="strokeEraser"/>
    <iact:actionData xml:id="d19">
      <inkml:trace xmlns:inkml="http://www.w3.org/2003/InkML" xml:id="stk17" contextRef="#ctx0" brushRef="#br3">24704 21390 677 0,'0'0'99'36,"0"0"2"-30,0 0-12-6,0 0-65 1,0 0-24-1,0 0-8 0,0 0-83 8,5 0-104-3,-5 0-147 4</inkml:trace>
    </iact:actionData>
  </iact:action>
  <iact:action type="add" startTime="90170">
    <iact:property name="dataType"/>
    <iact:actionData xml:id="d20">
      <inkml:trace xmlns:inkml="http://www.w3.org/2003/InkML" xml:id="stk18" contextRef="#ctx0" brushRef="#br0">17326 15808 127 0,'0'0'357'5,"0"0"-197"1,0 0 55 8,0 0-29-13,0 0-89 4,0 0-20 5,48-14 1-1,-48 14-28-6,0 0-16 5,-28 0-11 0,-38 25 57-1,-28 17-26 0,-8 16-12 1,-9 23-7-1,2 15-7 1,10 17-7 2,11 15-13 10,16 5 1-20,20 6-5 1,21-5 1 12,17-4-4-11,14-13 4 10,24-20-3-9,49-12 0 6,37-24 15-4,39-21-14 2,26-25 0 9,17-15 1-8,7-28-4-7,-14-56-3 11,-19-31-4-10,-34-21 6 7,-46-18 1-3,-47-11 0 5,-39-9-1-8,-21-6 1 8,-62 10 0-8,-24 24-3 5,-11 29-3 1,-9 40-57-3,3 45-58 5,75 32-130-6,7 24-137 10</inkml:trace>
    </iact:actionData>
  </iact:action>
  <iact:action type="add" startTime="91223">
    <iact:property name="dataType"/>
    <iact:actionData xml:id="d21">
      <inkml:trace xmlns:inkml="http://www.w3.org/2003/InkML" xml:id="stk19" contextRef="#ctx0" brushRef="#br0">21777 17299 511 0,'0'0'186'7,"0"0"-84"-7,0 0 16 7,0 0-38 6,0 0-5-11,-229-66 12 8,120 106-28-6,-4 13-8 1,0 22 13 4,4 29-7-1,15 12-3 5,15 15-11-13,17-3-12 9,21-9-8 3,15 3-9-9,26-7-1 3,0-6 0 9,57-7 1-10,49-18 26 1,42-11-34 2,39-29 8 0,24-24-2 5,7-20-2-10,-13-20 7 8,-27-58 3-7,-36-24 0 9,-44-28-16-8,-52-16-4-5,-46-16-6 13,-12-20 1-7,-72 2 1 3,-27 4 2-1,-13 24-18-1,-4 34-51-2,-2 27-38 4,14 27-109-4,81 64-88 4,6 0-522 10</inkml:trace>
    </iact:actionData>
  </iact:action>
  <iact:action type="add" startTime="92450">
    <iact:property name="dataType"/>
    <iact:actionData xml:id="d22">
      <inkml:trace xmlns:inkml="http://www.w3.org/2003/InkML" xml:id="stk20" contextRef="#ctx0" brushRef="#br0">13206 15745 607 0,'0'0'220'5,"0"0"-31"4,0 0-75 1,0 0-20-6,0 0-5 1,0 0 8 0,0 0-7 5,-54 49-11-3,12-22-2 0,-10 4-4-1,-11 2-2 3,-9 1-20-4,-5 1-7 2,-1 0-22 3,-5-4-6-1,10 2 0-3,1-8-11 0,13-11-2 4,-3 3-2-1,8-6 0-4,13-2 0 1,12-1 1 5,11-8-1-6,11 3-1 6,2-3 0-7,5 0 0 4,0 0 2 1,0 0 0-5,0 0 7 11,0 0-5-14,0 0 3 7,14 5 3 3,29 7-4-8,12-1-3 5,7 1-3 0,5-3-3 6,2 2 3-10,10 2 0 4,-3-2 1-3,7 4-1 11,-10-7 0-13,-10 0 2 0,-9-3-1 6,-13 2-1-4,-20-4 1 5,-7-3 1-5,-11 3 0 10,-3-3-1-14,0 6-1 6,0 14 1 7,-14 12 12-14,-34 14-8 8,-11 7-5-1,-7 1 2 2,-1-1-2 5,7-7 1-11,4 4-1 5,12-10 1-4,14-8 3 5,9-6-3-4,13-18 1 3,8-4 2 5,0-4-4-9,0 0 0 5,8 0 0-4,53 0 0 4,33 0 0 1,21 0 0-6,24-30 0 4,7-13 0 3,-9-6 0-7,-25 8 0 4,-32 15 0 7,-36 12 0-12,-20 11 0 9,-22 3 0-10,-2 0 0 1,0 0 0 4,-5 0-80 5,-33 8-126-6,-21 22-68 0,28-9-77 1,-4-8-613 6</inkml:trace>
    </iact:actionData>
  </iact:action>
  <iact:action type="add" startTime="93358">
    <iact:property name="dataType"/>
    <iact:actionData xml:id="d23">
      <inkml:trace xmlns:inkml="http://www.w3.org/2003/InkML" xml:id="stk21" contextRef="#ctx0" brushRef="#br0">13293 16932 631 0,'0'0'152'3,"0"0"24"3,0 0-101 2,0 0-53-1,0 0 29 0,0 0 2 2,-124-13 4 1,58 46 12-5,0 10 7 0,8-4-19 5,13 6-2-5,6-14-14 4,18 2-8-4,9-7 0 3,12-6-10 0,0-5 2 1,13 3-13-3,32-13 0 1,17-5-12 1,3 0 0-1,-2-5-2 0,-7-28 0 12,-12-7 2-19,-11 4 0 5,-13 5-1 2,-7 14-1 7,-10 6 2-12,-3 7-1 8,0 4 1-5,0 0 2 3,0 0 11 0,0 0 21 1,0 11 9-2,0 15-10 2,0 5 0-4,0-4-1 5,0 0-23-6,0-5 0 3,0-1-7 0,14-6-2 3,-7-3-2-4,4-3-23 7,-5-4-29-11,-2-1-26 4,-4-4-38 2,0 0-96 1,0 0-110 0</inkml:trace>
    </iact:actionData>
  </iact:action>
  <iact:action type="add" startTime="97514">
    <iact:property name="dataType"/>
    <iact:actionData xml:id="d24">
      <inkml:trace xmlns:inkml="http://www.w3.org/2003/InkML" xml:id="stk22" contextRef="#ctx0" brushRef="#br2">18607 17204 501 0,'0'0'205'8,"0"0"-39"-7,0 0-3 0,0 0-94 6,0 0-7 1,0 0 19-5,0 0 1 4,-216-38 6 1,95 49-17 3,-18 47-24-4,0 24-2-1,12 22-4 0,15 27 2 3,23 17-7-4,18 0-2 4,26 0 1 6,21-12-4-15,24 1 3 11,0-22-12-6,66 1 0 5,40-23 2 6,36-12-17-12,33-28 0-3,19-28-6 5,17-25 1 9,1-17-2-12,-20-55 0 9,-31-32 0-9,-53-18 0 12,-53-15-3-10,-52-11 1-5,-13-15-2 13,-77-5 0-11,-23 3-1 12,-15 22-32-10,4 34-47 8,6 29-37-10,19 24-27 10,75 56-119-9,10 0-129 2</inkml:trace>
    </iact:actionData>
  </iact:action>
  <iact:action type="add" startTime="98520">
    <iact:property name="dataType"/>
    <iact:actionData xml:id="d25">
      <inkml:trace xmlns:inkml="http://www.w3.org/2003/InkML" xml:id="stk23" contextRef="#ctx0" brushRef="#br2">25624 15511 573 0,'0'0'162'8,"0"0"-63"-7,0 0 4 5,0 0-18 10,0 0-3-16,-259-56-9 12,128 125 2-6,-7 25 4-4,-4 16-12 5,12 19-2 3,25 22-21-6,23 16-9 5,26 2-12-2,33-2 8 2,23-19-6 1,16-12 0 4,74-12 6-6,47-19 4-8,34-24-16 12,28-28-4-11,12-35-8 11,7-18-5-10,-4-36-1 8,-11-57 6-5,-32-40 2 3,-44-17-4 6,-58-25-5-12,-56-11-1 10,-13-8-5-9,-75 0 5 10,-29-2 0-11,-23-3-3 8,-16 6-6-7,-9 14-63 8,-7 32-23-8,1 48-49 9,105 99-138-7,13 9-217 5</inkml:trace>
    </iact:actionData>
  </iact:action>
  <iact:action type="add" startTime="99635">
    <iact:property name="dataType"/>
    <iact:actionData xml:id="d26">
      <inkml:trace xmlns:inkml="http://www.w3.org/2003/InkML" xml:id="stk24" contextRef="#ctx0" brushRef="#br2">14586 15640 543 0,'0'0'160'9,"0"0"23"-9,0 0-40 1,0 0-57 5,0 0-23 9,0 0-11-12,41-14 13 2,-41 14 1 2,0 0 1 0,0 0-5-2,0 0-15 3,-33 0 1 0,-21 8 19 8,-15 19-19-15,-7 2-9 6,-18-1-13 0,-6 2-9 3,-7-1-8 12,4-3-3-22,9-8-3 1,15-4-1 13,17-2-2-14,22-4 1 10,18-2 0-5,14 0 0 6,5-6 3-5,3 3 0 2,-4-3 6-5,4 0 17 5,0 0-9 0,20 5-8-1,25 1-4 3,12 1 0-3,8-2-5 2,5 0 4-3,5 0 1 2,-2-3-1 4,2-2 1-8,-10 0 0 0,-9 5-4 10,-14-5 5-11,-14 0-2 8,-8 0-3-8,-7 0-2 4,-9 0 0 1,-1 0 0-2,2 0-1 1,-5 0-1 2,0 0 1-2,0 13 1 3,-11 20 2 2,-36 14-2-9,-16 8 0 10,-3-4-1-11,0-12-1 10,12-4 1-9,12-9 0 8,17-9 2-7,6-8 0 8,11-5 1-10,8-4 0 11,0 0 1-11,3 5 9 4,42 3-4 4,21-5-4 2,7 2 2-10,9-5 11 6,5 0 9 6,0 0-3-9,-5 0-9-5,-3 0-14 8,-17-8 0 0,-13-5 0 0,-12 3 0 0,-16 5 0 2,-10 5 0-5,-11 0-25 6,0 0-60-9,0 0-92 8,-21 0-83-3,-6 0-104-1,-1 5-539 2</inkml:trace>
    </iact:actionData>
  </iact:action>
  <iact:action type="add" startTime="100598">
    <iact:property name="dataType"/>
    <iact:actionData xml:id="d27">
      <inkml:trace xmlns:inkml="http://www.w3.org/2003/InkML" xml:id="stk25" contextRef="#ctx0" brushRef="#br2">14271 16448 89 0,'0'0'437'8,"0"0"-286"-6,0 0 30 5,0 0-54 5,0 0-49-6,0 0-14-5,0 0-4 6,16-10 12 0,-16 38-30 0,0 11 1 1,0 1 3 4,0 11-10-10,0-5-2 5,0 3-2 2,0-4-5 0,0-6-5 0,0-12-9-6,0-9 0 5,0-15-9 0,0-3 3-1,0 0-6-1,0 0 1 4,0 0-2-1,17-8-5 0,16-18 3-7,0-6 0 7,1 6 2-2,-6 0 0 3,1 12 0-5,-13 8 2 2,-2 3 2 1,-5 3-2 0,-6 0 1-1,1 0-2 1,1 0 4 1,-5 0-1-1,0 18 11 1,0 13-10-3,0 4 4 2,-24 1 4-1,-11-8-5-2,1-3 0 3,-1-1-3-1,4-12-3 7,4-4-2-13,5-1-2 11,2-7 2-9,4 0-1 6,7 0-3-1,3 0-6-3,3 0-19 3,-2-7-2 0,-1-6-27 0,-4 6-81-2,5 1-69 4,-2 6-269-3</inkml:trace>
    </iact:actionData>
  </iact:action>
</iact:actions>
</file>

<file path=ppt/ink/inkAction4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24T03:07:42.48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B0F0"/>
    </inkml:brush>
    <inkml:brush xml:id="br3">
      <inkml:brushProperty name="width" value="0.055" units="cm"/>
      <inkml:brushProperty name="height" value="0.055" units="cm"/>
    </inkml:brush>
    <inkml:brush xml:id="br4">
      <inkml:brushProperty name="width" value="0.05292" units="cm"/>
      <inkml:brushProperty name="height" value="0.05292" units="cm"/>
      <inkml:brushProperty name="color" value="#7030A0"/>
    </inkml:brush>
  </inkml:definitions>
  <iact:action type="add" startTime="5387">
    <iact:property name="dataType"/>
    <iact:actionData xml:id="d0">
      <inkml:trace xmlns:inkml="http://www.w3.org/2003/InkML" xml:id="stk0" contextRef="#ctx0" brushRef="#br0">3148 3192 950 0,'0'0'194'7,"0"0"-65"0,0 0-1-1,0 0-49 2,193 9-16 0,-135 0-2 0,10-2-18-2,9-2 14 2,10 0-18 0,13-2 29 0,17 1-19 0,9-4-2-2,8 3-13 3,-1-3-12-2,-7 0 1 0,-12 0 2 0,-13 0-3 5,-6 0-8 5,-12 0-14-17,0 0 0 2,-13-15 0 5,-7 3 0 3,-9 3 0-5,-17 4 0 4,-9 1 0-2,-14 4 0 1,-7 0 0 17,-4 0 0-17,-3 0 0-8,0 0 0 0,0 0 0 2,0 0 0 6,-58 0 0 1,-36 4 0-2,-39-1 0 3,-17-3 0-4,-23 0 0 2,-17 0 0-1,1 0 0 2,13 0 0-1,10 0 0-1,21 0 0 0,9 7 0-2,16 11 0 3,11-3 0 0,19 1 0 1,20-3 0-4,14-1 0 3,19-6 0 0,16-4 0 0,14-2 0-3,7 0 0 3,0 0 0 2,0 0 0-4,0 0 0 3,41 0 0-3,33 0 0 3,35-8 0-2,16 0 0-1,24 4 0 2,3 1 0 0,2 3 0 0,-9 0 0-3,-6 0 0 4,-15 0 0-2,-10 0 0 4,-24 8 0-3,-11 2 0-4,-19 1 0 5,-15-4 0-2,-12-5 0-1,-12-2 0 1,-11 0 0 1,-5 0 0 0,-5 0 0 0,0 0 0-2,0 0 0 3,0 0 0-2,0 0 0-1,-12 0-112 2,-42 0-143 1,25 0 11-1,-5 0-379-2</inkml:trace>
    </iact:actionData>
  </iact:action>
  <iact:action type="add" startTime="15587">
    <iact:property name="dataType"/>
    <iact:actionData xml:id="d1">
      <inkml:trace xmlns:inkml="http://www.w3.org/2003/InkML" xml:id="stk1" contextRef="#ctx0" brushRef="#br0">9799 3045 697 0,'0'0'268'4,"0"0"-96"4,0 0-2 1,0 0-41-2,0 0-2 0,166 8-15 0,-96-2-23 1,17 1-11 0,13-4-13-1,12-3-12 0,8 0-20 3,-8 0 1-4,0 0-14 0,-17 0-20 2,-13 0 0 0,-22 0 0 0,-23 0 0 1,-20-7-88-2,-17-34-146 1,-12 22-207 1,-27-1-437-5</inkml:trace>
    </iact:actionData>
  </iact:action>
  <iact:action type="add" startTime="16570">
    <iact:property name="dataType"/>
    <iact:actionData xml:id="d2">
      <inkml:trace xmlns:inkml="http://www.w3.org/2003/InkML" xml:id="stk2" contextRef="#ctx0" brushRef="#br0">22938 3003 740 0,'0'0'294'5,"0"0"-132"3,0 0-32 0,0 0-39 0,0 0-21-2,0 0 5 2,27 15-3 0,-2-15-11 0,16 0 14-2,17 0-6 2,21 0-9 1,9 0-12-2,16 0-9-1,9 0-21 2,1-2 7 1,-9-3-17 0,-11 5-1-3,-13 0-4 2,-20 0-3 0,-22 0 0 1,-17 0-30-4,-17 0-89 5,-5 0-130-6,-9 0-216 5</inkml:trace>
    </iact:actionData>
  </iact:action>
  <iact:action type="add" startTime="17712">
    <iact:property name="dataType"/>
    <iact:actionData xml:id="d3">
      <inkml:trace xmlns:inkml="http://www.w3.org/2003/InkML" xml:id="stk3" contextRef="#ctx0" brushRef="#br0">9857 6002 217 0,'0'0'643'5,"0"0"-445"3,0 0-23-2,0 0-43 2,0 0-18 0,0 0-6 0,0 0-20-2,129-2-4 3,-72 2-5-2,10-3-29 2,11 3 1-4,-2-2-17 3,11-5-14 1,0 3-4-1,2-5-12-2,4 0-1 1,-11 0-3 3,-8-2-2-3,-9 1-14 3,-12 2-57-5,-16-4-88 8,-37 9-109-10,0 3-210 2</inkml:trace>
    </iact:actionData>
  </iact:action>
  <iact:action type="add" startTime="18811">
    <iact:property name="dataType"/>
    <iact:actionData xml:id="d4">
      <inkml:trace xmlns:inkml="http://www.w3.org/2003/InkML" xml:id="stk4" contextRef="#ctx0" brushRef="#br0">23123 5971 615 0,'0'0'258'1,"0"0"-63"7,0 0-48-1,0 0-22-1,0 0 7 2,0 0-7 0,0 0-16 0,160 29-9-2,-80-29-29 2,17 0-16 0,16-5-14 0,1-10-14-2,-6 1-7 2,-21 5-4 0,-20 6-5 0,-22 3-11-2,-21 0 0 2,-11 0-9 0,-13 0-98 0,0 0-143-1,-21 0-207 0</inkml:trace>
    </iact:actionData>
  </iact:action>
  <iact:action type="add" startTime="19906">
    <iact:property name="dataType"/>
    <iact:actionData xml:id="d5">
      <inkml:trace xmlns:inkml="http://www.w3.org/2003/InkML" xml:id="stk5" contextRef="#ctx0" brushRef="#br0">4784 1803 463 0,'0'0'254'6,"0"0"-76"3,0 0-49 0,0 0-54-3,0 0-14 1,0 0-1 1,0 0 5 0,-57-81 17-2,-2 81 11 2,-24 36-11 2,-8 15-28-4,-12 13-15 0,-8 14-16 2,7 12-8 0,0 8-5 1,12 13-5-4,18 2-2 6,13 6 5-5,22 3 0 4,20-6 3-5,19-2 14 3,7-14-7-1,69-6-4 1,47-20 0 0,46-10 3-2,26-17 1 4,12-23-2-5,0-24-8 2,-17-3-7 1,-18-67 5-1,-30-25-6 2,-39-30 3-4,-46-27-3 6,-41-12 0-6,-16-11-1 5,-45 1-1-4,-46 18 2 0,-18 28-4 3,-9 30 1-1,-6 39-45-2,15 27-69 1,11 32-88 3,71 0-114-4</inkml:trace>
    </iact:actionData>
  </iact:action>
  <iact:action type="add" startTime="25442">
    <iact:property name="dataType"/>
    <iact:actionData xml:id="d6">
      <inkml:trace xmlns:inkml="http://www.w3.org/2003/InkML" xml:id="stk6" contextRef="#ctx0" brushRef="#br1">11160 3179 432 0,'0'0'297'3,"0"0"-37"5,0 0-52 1,0 0-29-1,0 0-18-2,0 0-13 1,167 0-33 2,-90 0-20 2,12 0-17-5,12 0-21-2,14 0-40 4,18-13-17 0,0-3 0-2,8-5 0 2,-10 4 0 1,-14 2 0-2,-17 5 0 1,-24 2 0-1,-19 6 0 3,-16-1 0-2,-23 3 0-3,-6 0 0 12,-9 0 0-14,-3 0 0 4,0 0 0-4,-48 0-138 4,4 0-142 2,-2 17-166-2</inkml:trace>
    </iact:actionData>
  </iact:action>
  <iact:action type="add" startTime="27165">
    <iact:property name="dataType"/>
    <iact:actionData xml:id="d7">
      <inkml:trace xmlns:inkml="http://www.w3.org/2003/InkML" xml:id="stk7" contextRef="#ctx0" brushRef="#br1">24254 3181 285 0,'0'0'204'19,"0"0"-86"-15,0 0 68 7,0 0-47-10,0 0-29-1,0 0 4 6,0 0-12 4,0 7 20-8,3-7-9 4,15 0-11 2,-5 0-15 1,4 0-12-5,4 0-9 4,-3 0-9 0,12-7-9 2,4 1 3-6,15-3-4 4,13 4-26 0,21-3-21 0,21-7 0 2,17-3 0-5,16-2 0 6,-1-3 0-6,-2 2 0 2,-10 3 0 1,-17 8 0 12,-12 3 0-14,-21 4 0-5,-24 3 0 11,-23 0 0-12,-14 0 0 12,-7 0 0-10,-6 0 0 4,0 0 0 3,0 0 0-1,-33 6 0-1,-34 29-164-2,22-17-104 4,5-4-144 0</inkml:trace>
    </iact:actionData>
  </iact:action>
  <iact:action type="add" startTime="29259">
    <iact:property name="dataType"/>
    <iact:actionData xml:id="d8">
      <inkml:trace xmlns:inkml="http://www.w3.org/2003/InkML" xml:id="stk8" contextRef="#ctx0" brushRef="#br1">11147 6206 611 0,'0'0'207'2,"0"0"-22"2,0 0-32 4,0 0-42-1,0 0-6 0,0 0 9 1,82 13 1 0,-49-13-21 0,6 0-9-2,10 0-10 2,12 0-6 0,19 0-14 1,11-1-7-4,25-16-28 4,16-10-20-2,12 5 0-1,1 4 0 5,-8 1 0-5,-16 4 0 2,-23 6 0 0,-19-4 0 1,-21 6 0-1,-16 3 0 5,-24 2 0-12,-8 0 0 3,-10-3 0 5,0 3 0-1,0-4 0-3,-52 4-124 3,-23 0-102 1,31 0-150-1,2 7-805 0</inkml:trace>
    </iact:actionData>
  </iact:action>
  <iact:action type="add" startTime="31242">
    <iact:property name="dataType"/>
    <iact:actionData xml:id="d9">
      <inkml:trace xmlns:inkml="http://www.w3.org/2003/InkML" xml:id="stk9" contextRef="#ctx0" brushRef="#br1">24371 6240 382 0,'0'0'400'12,"0"0"-229"-11,0 0 11 6,0 0-44-7,0 0-14 5,0 0-17 4,0 0-12 2,0 25-16-8,3-25-6 5,28 0 13-1,14 0-12 1,21-10-10-1,16-9-8 0,35-11-40 1,23-5-16 0,22-2 0 3,4-7 0-4,0 6 0 0,-8 9 0 1,-17 6 0-1,-20 11 0 2,-28 8 0-3,-30 4 0 2,-32 0 0-1,-21 0 0-2,-10 0 0 5,0 0 0-5,0 0 0 2,-39 0 0 2,-32 0-39-1,-27 0-192-1,51 1-127-2,8 14-416 7</inkml:trace>
    </iact:actionData>
  </iact:action>
  <iact:action type="add" startTime="47584">
    <iact:property name="dataType"/>
    <iact:actionData xml:id="d10">
      <inkml:trace xmlns:inkml="http://www.w3.org/2003/InkML" xml:id="stk10" contextRef="#ctx0" brushRef="#br2">31425 392 512 0,'0'0'179'6,"0"0"-66"2,0 0-24-1,0 0-34 1,0 0 10-1,0 0 30 0,0 0-17 1,0 0-5 0,-214 20-15-2,141 22-15 2,-9 11 1 0,-2 11-6-2,9 3-11 3,5 6-6-2,12 1-5 2,13-1 3-4,7-3 1 3,4 3 4 3,10 1-4-6,6 5 6 4,11 8 0-3,4-1-3 4,3 2-1-3,0-13 1-2,16-2 1 3,26-8-4 2,7-2-3-4,20 0-11 4,15-4 4-5,12-5-6 2,11-3-1 0,10-9 0 0,-2-10 3 1,2-12-3 3,-9-9-2-1,-2-11 2-6,-6 0-2 1,-3-11 0 3,2-35 0-1,-8-15-2 1,-9-10 2-1,-7-9-3 5,-18-7 4-4,-15-12-4-2,-9-9 2-1,-15-1 0 2,-8-7 0 1,-10 5-1 0,0 6 0-1,0 4 1 2,-28 6-3-3,-16 3 2 2,-11 5 0 0,-6 6 0-2,-2 14 1 3,-12 14 1-4,-3 18 2 3,-5 15 6 0,-18 14 5 0,-5 6 10 0,-1 0-11 0,-1 0-3 0,8 13-7-1,5 0-1 2,9 5 0-6,5 8-2 8,3 12 5-4,8 20 9 0,9 14 10-1,5 19 3 1,14 16-4 2,14 5-4-3,8 8-4 3,10-1 3 0,10-6 1 0,0-6-19-4,6-6 0 1,43-10 0 3,37-7 0-3,32-9 0 2,33-12 0-1,25-14 0 5,10-25 0-7,11-24 0 1,-8-12 0 1,-16-54 0 2,-40-13 0-2,-37-13 0-2,-44-12-6 6,-31-10-66-3,-21-13-57-1,-15-6-86 1,-33 80-90-1,0 14-279-1</inkml:trace>
    </iact:actionData>
  </iact:action>
  <iact:action type="remove" startTime="50542">
    <iact:property name="style" value="instant"/>
    <iact:actionData xml:id="d11" ref="#d10"/>
  </iact:action>
  <iact:action type="add" startTime="50571">
    <iact:property name="dataType" value="strokeEraser"/>
    <iact:actionData xml:id="d12">
      <inkml:trace xmlns:inkml="http://www.w3.org/2003/InkML" xml:id="stk11" contextRef="#ctx0" brushRef="#br3">38688 6339 775 0,'0'0'158'31,"0"0"-20"-31,0 0-80 0,0 0-50 0,0 0-8 5,0 0-66 3,23-3-199-2,-23 3-296 2</inkml:trace>
    </iact:actionData>
  </iact:action>
  <iact:action type="add" startTime="53682">
    <iact:property name="dataType"/>
    <iact:actionData xml:id="d13">
      <inkml:trace xmlns:inkml="http://www.w3.org/2003/InkML" xml:id="stk12" contextRef="#ctx0" brushRef="#br2">28003 1589 460 0,'0'0'272'5,"0"0"-124"2,0 0-15 1,0 0-73-1,0 0-19 1,0 0-2-2,0-8-5 2,-47 8 51 0,-19 0-24 1,-11 19-22-4,-5 13-8 3,-8 6-16 0,7 8-2 0,6 9 10-1,6 8-10 0,8 8-1 1,9 10-7 1,9 3 6 0,9 9-3-3,12 3 4 0,8-4 4 3,8-1 3-2,8-4-8 0,0 3 6 1,26-4-1 3,35-2 3-7,17-8 0 5,22-12-7-4,15-15-1 6,11-14-5-8,7-20 1 6,2-15-3 0,-11 0-4-1,-11-12 0-2,-9-29 1 0,-13-8 1 3,-7-17-2-1,-10-16 4-2,-12-17-3 5,-17-18-2-4,-17-5 0 1,-10-5 1-4,-18 4-1 3,0 9 1 2,-9 13 0 2,-42 11-2-3,-13 14 1-2,-20 16 2 0,-22 16 0 5,-11 9 9-8,-2 13-4 4,-9 6-1 1,7 11-3 0,3 5 0 0,9 0-2-3,12 29 0 4,10 31 0 2,20 22 4-6,17 17-1 10,22 13 1-13,11 13-1 4,17 6 1-1,0-2 0 4,14-6-2-2,31-16-1 5,10-18-1-1,3-18-3-9,2-25-31 3,-1-20-25 5,-4-19-45-7,-42-7-134 7,1-7-209 0</inkml:trace>
    </iact:actionData>
  </iact:action>
  <iact:action type="add" startTime="57372">
    <iact:property name="dataType"/>
    <iact:actionData xml:id="d14">
      <inkml:trace xmlns:inkml="http://www.w3.org/2003/InkML" xml:id="stk13" contextRef="#ctx0" brushRef="#br4">31626 273 512 0,'0'0'234'7,"0"0"-53"1,0 0-25 0,0 0-77-2,0 0-25 2,0 0-18 0,0-53-2 0,-83 53 37-1,-24 0-2 0,-22 15-2 2,-2 48-24-1,8 34 7-3,6 23-20 3,26 23 1 0,15 14-15 0,17 2-3 0,28 1-1 0,25 5-1-1,6-9 8 2,72-11 5-4,52-23 5 3,49-28-5 0,47-37 4-1,29-30-8 1,8-27-9-1,-13-20-2 1,-40-69-5 3,-39-41 2-2,-56-34-5-5,-52-29-1 2,-57-8-1 3,-27 2-2-4,-84 17-7 3,-34 23-52 0,-24 24-60 0,-16 37-90-2,104 98-129 5,17 0-645-5</inkml:trace>
    </iact:actionData>
  </iact:action>
  <iact:action type="add" startTime="60347">
    <iact:property name="dataType"/>
    <iact:actionData xml:id="d15">
      <inkml:trace xmlns:inkml="http://www.w3.org/2003/InkML" xml:id="stk14" contextRef="#ctx0" brushRef="#br2">24679 207 568 0,'0'0'177'8,"0"0"-60"-1,0 0-12 1,0 0 11-3,0 0-23 4,-280 21-22-2,130 49-19 2,-2 28-9-3,8 33-5 1,28 20-10 1,27 17 13 0,24 9-7-2,29 3-2 2,22-8-1 1,14-19-13-2,30-20 5 3,57-31 8-5,40-31 5 5,39-18 13-3,34-29-24-1,19-24-11 1,4-9-6 1,-23-64-5 2,-38-34 3-5,-50-38-6 5,-54-38-4-4,-47-28 2 5,-11-24-3-9,-86 0 0 8,-30 20-4-3,-29 33-53 1,-17 52-57-1,90 130-128-1,15 0-190 2</inkml:trace>
    </iact:actionData>
  </iact:action>
  <iact:action type="add" startTime="62696">
    <iact:property name="dataType"/>
    <iact:actionData xml:id="d16">
      <inkml:trace xmlns:inkml="http://www.w3.org/2003/InkML" xml:id="stk15" contextRef="#ctx0" brushRef="#br4">25320 1737 416 0,'0'0'283'8,"0"0"-69"-3,0 0-17 1,0 0-80 2,0 0-26 0,0 0-12 0,-34 14-7-2,-66 38-23 3,-30 14-8-2,-13 22-11 1,-2 10-21-2,12 22-5 3,9 13-3-2,21 10 3 1,28 10-1-2,33-2 3 4,42-3 0-1,11-18 2-2,92-20 10-1,50-31 24 2,41-36-8 3,23-40-3-10,0-3-8 7,-24-76-1 0,-36-30-3 1,-51-28-4-1,-43-22-7-3,-59-16-8 4,-8-10-1-1,-88 1-7 1,-30 17 1-5,-28 24-89 6,-5 32-73-4,86 103-119 5,20 5-398-6</inkml:trace>
    </iact:actionData>
  </iact:action>
  <iact:action type="add" startTime="72477">
    <iact:property name="dataType"/>
    <iact:actionData xml:id="d17">
      <inkml:trace xmlns:inkml="http://www.w3.org/2003/InkML" xml:id="stk16" contextRef="#ctx0" brushRef="#br2">17317 15710 349 0,'0'0'167'1,"0"0"-60"7,0 0 13-1,0 0-68-1,0 0-27 2,0 0 1 0,0 0 8 0,20-8-4-2,-20 8-10 4,0 0-5-4,0 0 3 3,0 0 8-4,4 0 12 3,1 0 6 0,-5 0-3-2,1 0-2 2,-1 0-4 0,0 0-9 0,0 0 4 0,0 0 2-1,0-3 6 0,0 3 4 1,0 0-2 0,-30 0-14-2,-50 11 33 2,-30 27-9 0,-15 11-27 0,-7 19-2 1,8 6 3-1,7 16-3-1,13 12-7 2,24 6 1-4,22 7 2 6,27 10 5-6,23-6 5 2,8 5 0 0,57-5 1 11,49-8-7-17,36-16 4 3,33-24-14 3,20-26-3 0,4-42-1 1,-12-3-4 0,-26-61-3-2,-29-43-5 2,-25-24 3 0,-33-27 0 1,-29-13 1-5,-35-10 2 5,-10-8-2-1,-36 3 0 1,-31 19 0-4,-20 22-3 2,-13 27-2 2,-14 26-63-2,-8 25-39 1,-3 24-51 2,81 40-62-3,2 10-161-3</inkml:trace>
    </iact:actionData>
  </iact:action>
  <iact:action type="add" startTime="73614">
    <iact:property name="dataType"/>
    <iact:actionData xml:id="d18">
      <inkml:trace xmlns:inkml="http://www.w3.org/2003/InkML" xml:id="stk17" contextRef="#ctx0" brushRef="#br2">21708 17436 605 0,'0'0'197'7,"0"0"-62"-7,0 0-23 6,0 0-81 0,0 0 28 0,0 0 15 2,-263-61-15 0,142 76 23-2,-3 36-18 2,7 21-13 0,14 25-12 0,16 4-12-2,17 12-10 2,19-2-9 1,20-9 4-2,17-7 8 0,14-4 13 2,24-14 0 1,70 1 9-5,44-6 4 5,43-8-8-6,33-14-12 5,-2-30-8-1,-17-20-4-1,-34 0 5-1,-43-63-9 2,-37-34-10 0,-43-33 0 0,-38-32-3 2,0-30-2-3,-68-8-1-2,-22 6-4 1,-10 17-35 2,-3 30-29 0,3 30-23 0,0 41-38 0,65 76-104-2,5 18-214 4</inkml:trace>
    </iact:actionData>
  </iact:action>
  <iact:action type="add" startTime="74829">
    <iact:property name="dataType"/>
    <iact:actionData xml:id="d19">
      <inkml:trace xmlns:inkml="http://www.w3.org/2003/InkML" xml:id="stk18" contextRef="#ctx0" brushRef="#br2">13716 15755 510 0,'0'0'263'5,"0"0"-74"4,0 0-46-5,0 0-47 1,0 0-4 1,0 0 7 1,19 0-4 1,-19 0-24-1,0 0 1 1,0 5-5-1,-36 16-29 2,-34 6 28-1,-5 12-31-1,-20 2-11 5,-1 2-11-9,-1 3-7 3,7-3-4 1,5-10 0 4,17-2-1-6,10-6-1 2,13-5 0 5,12-7 0-1,15-4 1-9,8-5-1 3,8-4 1 2,2 0-1 1,0 0 1 1,0 0 3 0,2 7-2-1,46-1-2 0,31 1-3-3,14-7 2 1,13 0-2 2,-1 0 3 0,-13-24 0 0,-12 4 2-1,-17-2 0 0,-13 12-1 1,-21 3 8 2,-8 6-6 5,-17 1 2-14,-4 0-3 3,0 0 1 29,0 1-2-33,-9 47 6 1,-36 18-5-1,-19 18-1 3,-9 7 1 4,-6-2-1 2,14-9 2 0,14-9-3-2,14-22 1 7,16-19-1-11,15-17 3 7,6-9 2-8,0-4 8 5,45 0 20 0,42-4-21 2,40-27-8-1,6-13-2 0,-3 2 0-2,-21 4 0 1,-30 9-1 1,-35 11-1-2,-22 6-4 3,-14 7-7-2,-8 2-74 2,0-1-83-4,-45 4-71 4,7 0 9-3,3 0-177 2</inkml:trace>
    </iact:actionData>
  </iact:action>
  <iact:action type="add" startTime="75619">
    <iact:property name="dataType"/>
    <iact:actionData xml:id="d20">
      <inkml:trace xmlns:inkml="http://www.w3.org/2003/InkML" xml:id="stk19" contextRef="#ctx0" brushRef="#br2">13548 17001 465 0,'0'0'279'7,"0"0"-162"-6,0 0 13 5,0 0-57 3,0 0 33-5,0 0-36 3,-155-3 8-1,86 14-15 2,3 14-12 0,15 0-14 0,10 1-10-2,11-6 4 2,18-2-6 0,9-3 6 0,3-2 0-1,15 2 0 0,41-4-20 1,10 1-9 0,3-12 0 2,-3 0-2 0,-17 0 2-8,-4-26-2 7,-12-12 1-1,-5-5 1 0,-10-5-2-2,-9 4 2 3,-1 11-2-5,-7 15 0 7,-1 11 0-2,0 7 1 5,0 0 2-14,0 0 10 7,0 0 19 0,0 13 21 0,0 25-8-2,0 8-31 4,0 4-5-1,0-11-6 0,0 1-3 0,15-9 0 2,3 2-3-7,8-8-26 8,-7-7-21-8,-2-10-38 7,-10-8-28-4,-7 0-127 3,0-5-96-4</inkml:trace>
    </iact:actionData>
  </iact:action>
  <iact:action type="add" startTime="78108">
    <iact:property name="dataType"/>
    <iact:actionData xml:id="d21">
      <inkml:trace xmlns:inkml="http://www.w3.org/2003/InkML" xml:id="stk20" contextRef="#ctx0" brushRef="#br0">18710 17177 408 0,'0'0'439'6,"0"0"-327"-1,0 0 50 3,-192 12-32 0,53 34-72 0,-6 25-25-1,3 13 1 1,9 25 2-1,21 13-11 1,22 9-4-1,23 3 0 0,17 2 6 1,31-19-8 0,19-2 7-2,6-16-4 2,76-10 20 0,39-10-12 2,41-28 7-3,29-13-9 0,13-38 0 1,-5-6-1-2,-18-72-9 1,-30-37-12 2,-41-27-3-2,-50-33-3 1,-37-39-1-2,-23-16-3 2,0 1 3 0,-41 23-6 1,-8 50-28-4,-2 54-46 4,-4 51-37 2,-1 51-111-4,31 13-49-3</inkml:trace>
    </iact:actionData>
  </iact:action>
  <iact:action type="add" startTime="79046">
    <iact:property name="dataType"/>
    <iact:actionData xml:id="d22">
      <inkml:trace xmlns:inkml="http://www.w3.org/2003/InkML" xml:id="stk21" contextRef="#ctx0" brushRef="#br0">25576 15728 579 0,'0'0'258'3,"0"0"-88"5,0 0-54 1,0 0-46-2,0 0 2-1,-259 93-5 2,143-39-6 0,-7 16-7 0,-1 14-11-2,13 16-10 2,15 10-5 0,23 14 4 0,19 0-15-1,32 10-3 0,22 0 11 2,22-3 12-2,73-14-1 1,41-15 25 1,27-18-23-2,19-26-6 1,-2-32-21-2,-1-26-3 1,-7-40-6 1,-15-68-2 2,-24-27 0-5,-36-35-1 5,-41-21 0-4,-49-3-1 2,-7-9 1-2,-46 7-2 2,-42 15-1 0,-23 16-1 1,-18 29-23-2,-16 20-42-2,-7 28-49 4,-17 30-32-2,110 58-104-1,-2 13-226 2</inkml:trace>
    </iact:actionData>
  </iact:action>
  <iact:action type="add" startTime="80059">
    <iact:property name="dataType"/>
    <iact:actionData xml:id="d23">
      <inkml:trace xmlns:inkml="http://www.w3.org/2003/InkML" xml:id="stk22" contextRef="#ctx0" brushRef="#br0">15137 15763 630 0,'0'0'261'3,"0"0"-30"-1,0 0-61 3,0 0-38 3,0 0-40 0,0 0-26 0,0 0-32-2,1 23-13 2,-29 3 9 0,-11-3-15 1,-9-1 4-4,-7 2 1 3,-4-2-7 0,4-11-2-2,3 3-2 2,-2-6-8 0,0-5 0 0,-4-1-1 0,7 6-1-1,9-6 0 2,14 3 1 0,13-2-3-2,10-3 3 5,1 3 0-9,4-3 3 4,0 0 2 0,0 0-2-2,9 12 21 4,40 3-6-1,21 11-15 0,13-5 6-2,5 1-5 2,-3 2 4 0,-9-7 11 0,-7-3 0-2,-15-2 2 2,-15-6-1 2,-15 0-1-4,-11-6-6 0,-8 0-3 1,-5 0-10 2,0 0 0-2,0 11-2 3,0 9-7-3,-39 12 3 0,-19 12 6 0,-7 5 3-2,2-3 0 5,4-2 3-4,14-6-6 4,16-11 5-6,10-10-3 5,17-8 7-2,2-4 5 1,0-5 12-2,47 2 9 4,26-2-34 0,15 0-1-5,-1 0-1 2,-5 0 0 0,-19 0 1 4,-14 0 0-6,-16 0 0 1,-21 0-12 3,-9 0-57-3,-3 0-58 1,-3 0-94 2,-24 0-97 1,-1 6 33-4</inkml:trace>
    </iact:actionData>
  </iact:action>
  <iact:action type="add" startTime="80934">
    <iact:property name="dataType"/>
    <iact:actionData xml:id="d24">
      <inkml:trace xmlns:inkml="http://www.w3.org/2003/InkML" xml:id="stk23" contextRef="#ctx0" brushRef="#br0">15227 16598 382 0,'0'0'218'6,"0"0"-64"1,0 0-27 2,0 0-48-2,0 0 3-1,0 0-5 2,13-15-9 0,-13 15 2 0,0 0 13-2,0 18 5 3,0 19-59-1,0 7 13 1,0 5-4-4,1 4-11 3,-1-2 0-1,0-7-11 1,3-6-5-2,-3-16 1 2,3-4-5 0,3-12-1 0,-4-6-6-2,4 0-2 2,4 0-4 0,5 0 1-2,9-6 5 2,6-14 2 0,2 0-2 0,2 2 1 0,3 5-1-1,-4 6 1 1,0 1 1 1,-7 6-1-1,-5 0 4-3,-9 0-2 2,-1 0 5 2,-2 24-4-4,-9 11 3 4,0 10-7-1,-3 2 5 0,-37 3 3 0,-8-11-4 2,-4-9 0-7,5-7-2 6,1-12 0-1,7-11-2-3,9 0-2 4,8 0-3-1,5-32-23 2,5-8-21-5,4-15-21 3,8 8-86 0,0 34-52-3,0 4-236 2</inkml:trace>
    </iact:actionData>
  </iact:action>
</iact:actions>
</file>

<file path=ppt/ink/inkAction4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22T03:07:06.2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265">
    <iact:property name="dataType"/>
    <iact:actionData xml:id="d0">
      <inkml:trace xmlns:inkml="http://www.w3.org/2003/InkML" xml:id="stk0" contextRef="#ctx0" brushRef="#br0">3770 3423 81 0,'0'0'185'18,"0"0"-25"-11,0 0 45-6,0 0 30 0,0 0-53 13,0 0-18-12,0 0-25 1,45 0-3 5,-28 0-28-1,8 0-33 1,18 0 1-1,16 0-18 1,14 0-17-2,20 10-9 2,11 5-13-1,13 6 10 5,-3-1-10 2,-5-2 1-14,-21-7 0 7,-18 0-4 7,-16-8-3-13,-27 0-5 7,-16-3-3 1,-8 0-5-4,-3 0 0 2,-33 0-5 2,-57 0 2-4,-45-6 3 5,-22-3 4-4,-12 3 4 1,8 6-8 1,16 0-1 5,24 0-1-12,17 0 2 6,25 0 0 1,30 0 0 6,22 0 0-12,16 0 0 5,11 0 1 0,39 0 7 3,60 0-1-3,37 0-3 0,29 0-4 3,-10 6 0-6,-13 3 0 3,-28-3 0 0,-38 3 0 3,-23-9 0 3,-24 2 0-11,-21-2 0 7,-5 0 0-5,-3 0 0 4,-37 0 0-2,-49 0 0 5,-18 0 0-3,-7 0 0 5,14 0 0-12,23 0 0 8,25 0 0-1,24 0 0-2,17 0 0 2,8 0 0-1,5 0 0-1,68 0 0 1,42-8 0-1,15 2 0 4,-3 1 0 2,-23 5 0-9,-33 0 0 4,-33 0 0 3,-23 0 0-7,-15 0 0 7,0 0-18-2,-29 8-127 1,-37 7-57-2,-20-7-33 0,35-8-100 2,6 0-535-6</inkml:trace>
    </iact:actionData>
  </iact:action>
  <iact:action type="add" startTime="4392">
    <iact:property name="dataType"/>
    <iact:actionData xml:id="d1">
      <inkml:trace xmlns:inkml="http://www.w3.org/2003/InkML" xml:id="stk1" contextRef="#ctx0" brushRef="#br0">2194 1348 713 0,'0'0'150'7,"0"0"15"-7,0 0-54 7,0 0-51 4,115-183-1-5,-88 137 17 7,4 2 0-13,4-2-10 8,2 5-8 0,2 9-9 4,6 0 9-10,7 7-10 5,10-2-12 1,9 1-19-1,4 0-5 4,7 1 1-8,10 7-2 5,-6 8-3 19,3 10 12-27,2 0 0 1,-1 0-4 9,1 0-8-8,-9 0-3 5,-3 7-1 7,-7-1-1-12,-6-4 0 10,-3 4 0-10,-5 1-1 8,-9 0 1-5,-4 6 0 2,-4 1 4 7,-16 1 5-11,-7-4-3 9,-3-2-5-10,-3-1-1 10,-3 4-3-10,9 1 0 7,-8 3 0-4,4-1 0 1,-5-1 1 2,6-1-1 1,-5-5 1 5,-5 3-1-12,1 1 0 6,-2-4 0-2,-4-1 6 9,0-2-4-13,0 1-1 2,0 1-1 5,0-5-3-2,0 3 3-1,0 1-3 1,0 2 3 2,-21-1-1-1,-3 1 2 0,-4 2-4 0,-9-3 3-1,-8-1-1 0,-2 3-1-1,-7-9 0 3,5 0-1-2,-5 0 3 2,9 0-2-3,14 0 0 2,7 0 1-1,15 0 2 2,9 0-1-1,0 0 3-2,0 0 0 1,0 0-2 3,0 0 4-6,9 0 4 4,33 0-4 3,19 11 0-4,8 1 0 1,0 2 1-3,4-2 8 5,-6 3 3 2,-4 3 11-9,-15-7-10 7,-9 1 0-7,-15-4-9 6,-11-8-9-5,-10 3 0 6,-3 1 0-4,0-4 0 4,0 0 0-5,0 0 0 5,0 0 0-5,0-4 0 4,0-40 0-3,0-19 0 4,0-12 0 3,-3-4 0-12,-10 3 0 8,5-2 0-1,-1 14 0-1,6 15 0 5,3 23 0-10,-1 15 0 12,-2 11 0-12,-6 0 0 10,0 0-45-12,-10 0-147 11,14 0-123 0,-8 0-190 1</inkml:trace>
    </iact:actionData>
  </iact:action>
  <iact:action type="add" startTime="9457">
    <iact:property name="dataType"/>
    <iact:actionData xml:id="d2">
      <inkml:trace xmlns:inkml="http://www.w3.org/2003/InkML" xml:id="stk2" contextRef="#ctx0" brushRef="#br0">12846 3048 707 0,'0'0'180'6,"0"0"-34"0,0 0-7 5,0 0-78-5,0 0-16 6,19 186 12-11,-50-99-1 8,-2 15-3-2,3 21-11 2,-12 6 1-6,1-6-6 6,0-12-4 0,3-24-8-5,4-26-11 8,13-18-5-7,4-20-5 3,10-13-4 2,4-7-1-2,1-3-1-4,-5 0-5 2,0 0-4 2,-5-33 4 0,-6-10 7 0,1 5 3-1,1 6-3 0,7 14 0 2,0 12-1-2,6 5-2 4,0 1-1-5,1 0 1 2,-1 0-7-1,-6 7 10-1,8 29 8 2,-2 5 6 1,-2 2-1-2,5-2-4 1,0-3 4-5,0-16 1 5,0-8-1 0,0-11-1-2,0-3 14 3,0 0-6 0,29-8-6-1,16-23 14-1,17-11-17 1,-2-4 7 3,11-3-1-1,2 5 8-7,-10 10-9 1,-2 10-7 9,-19 12 2-9,-15 6 5 2,-15 6-9 7,-12 0-7-10,0 0 0 4,0 0-18 4,0 0-73-8,0 0-73 9,-9 0-133-3,-5 0-293-5</inkml:trace>
    </iact:actionData>
  </iact:action>
  <iact:action type="add" startTime="10521">
    <iact:property name="dataType"/>
    <iact:actionData xml:id="d3">
      <inkml:trace xmlns:inkml="http://www.w3.org/2003/InkML" xml:id="stk3" contextRef="#ctx0" brushRef="#br0">21204 3204 632 0,'0'0'243'7,"0"0"-94"-6,0 0-8 7,0 0-66 4,0 0-30-11,0 0 11 20,80 181-6-17,-59-118-4-4,0 16-4 5,5 7-6 0,-5 15-6 8,6 10-6-7,-3-6 3 0,-9-13-1 6,-1-19-5-11,-10-24-9 9,-4-17 0-1,0-15-7-4,0-8-5 1,0-6-1 2,0-1-4 0,0-2 1-1,0 0-4 0,-25-2 0-1,-7-24 8 4,-5-2 0-2,0 3-1-1,2 12 1 2,7 3-1-4,-2 7 0 4,4 1 1-3,10 2 0 2,4 0 0-1,3 0 0 1,9 0 0-1,0 0 3 0,0 0 1 2,0 15 7 1,0 19 14-5,30 6-19 0,-2-7 5 3,-1-13 13 1,2-9 6-2,-4-6-2 0,5-1 11 6,1-4-14-11,7 0-6 5,-4 0-6 2,8-9 3-2,-11-14 0 2,7-3 0 0,-7-3-5-5,-4 0-9 3,-3 0-1 1,-1 3-1-1,-8-1 0 5,-8 10-5-8,-3 1-34 4,-4 1-78-1,0 0-68 4,0 15-108-3,0 0-248 4</inkml:trace>
    </iact:actionData>
  </iact:action>
  <iact:action type="add" startTime="11618">
    <iact:property name="dataType"/>
    <iact:actionData xml:id="d4">
      <inkml:trace xmlns:inkml="http://www.w3.org/2003/InkML" xml:id="stk4" contextRef="#ctx0" brushRef="#br0">29323 3405 613 0,'0'0'245'5,"0"0"-129"-4,0 0 53 7,0 0-67 6,0 0-43-14,0 0-4 12,176 49-2-11,-136-6-17 8,2 13 2-2,6 13-3 1,-2 12-6-2,8 9-6 1,-1-6 9 0,2-3-3 2,0-8-4 1,1-9-6-6,-5-6 3 4,-10-9 0 1,-2-5-7 13,-4-9 2-22,-1-10-8 0,-13-7 0 16,-9-7 1-9,-5-7-2-6,-7-4-1 12,0 0-6-11,0 0-1 6,0 0 0-1,0 0-4 4,0 0 0 3,0 0 1-10,-3 0 0-4,-31 0 2 8,-15 0 1 2,-5 0 0-3,-1 0 0-3,-4 0-1 5,7 0 0-2,7 0 0 5,11 5 1-10,5 1 0 14,13-3-1-13,8 1 2 0,5-4-1 5,3 0 2 1,0 0 1-4,0 0 1 4,0 0 16 3,0 0 4-11,0 1 9 7,35 5 9 0,17 3-35 0,17 6-4 4,3-4 1-9,1 4 6 11,-1-5 8-12,-11 3-2 7,-12-5 5-6,-7-1-7 7,-13-5-1 2,-8 1 0-5,-9-3-6-6,-5 0-2 7,-4 0 0 0,-3 0-2 3,0 0-3-7,0 0 0 3,0 0 0 2,0 0 0 1,0 0 0-5,0-38 0 1,0-20 0 8,0-12 0-11,-6 7 0 4,-1 14 0 4,4 6 0-8,1 10 0 5,-2 10 0 6,4 12 0-12,-5 9 0 5,2 2-6-1,-1 0-54 5,-8 0-51-6,3 0-92 6,0 0-105-7,1 0-166 5</inkml:trace>
    </iact:actionData>
  </iact:action>
  <iact:action type="add" startTime="13184">
    <iact:property name="dataType"/>
    <iact:actionData xml:id="d5">
      <inkml:trace xmlns:inkml="http://www.w3.org/2003/InkML" xml:id="stk5" contextRef="#ctx0" brushRef="#br0">6890 6552 476 0,'0'0'483'6,"0"0"-318"7,0 0 22-11,0 0-75 4,0 0-16 4,218-4-13-9,-125 4 3 7,33 0-22 6,22 7-10-14,24-2-15 8,16 3-5-1,4 4 7 1,-11 1-8 1,-20 0-7-1,-26 2 2 2,-25-10-15-8,-35-2-10 11,-22-3-3-9,-28 0-5 6,-12 0-75-5,-13-19-124 5,-1 2-159-6,-32 1-204 5</inkml:trace>
    </iact:actionData>
  </iact:action>
  <iact:action type="add" startTime="13964">
    <iact:property name="dataType"/>
    <iact:actionData xml:id="d6">
      <inkml:trace xmlns:inkml="http://www.w3.org/2003/InkML" xml:id="stk6" contextRef="#ctx0" brushRef="#br0">16480 6766 964 0,'0'0'201'8,"0"0"12"-1,170-4-55-5,-92-4-60 3,27 0-6 3,16-4-8 4,27 1-17-6,14-2-13-1,-1 8-9 1,-7 3-14 4,-13 2-10-4,-17 0-2 0,-21 0-19 3,-19 0 0-1,-26 0 0 0,-22 0-42-2,-17 0-60 2,-17 0-96-1,-2-4-104 2,0-10-129-4</inkml:trace>
    </iact:actionData>
  </iact:action>
  <iact:action type="add" startTime="14680">
    <iact:property name="dataType"/>
    <iact:actionData xml:id="d7">
      <inkml:trace xmlns:inkml="http://www.w3.org/2003/InkML" xml:id="stk7" contextRef="#ctx0" brushRef="#br0">26505 6345 682 0,'0'0'233'7,"0"0"-34"-4,0 0-29 3,0 0-8-1,0 0-18 0,0 0-15 5,58 0-36-1,33 24-45 0,32 1 25-6,27 5-22 3,25-8-5 3,16 3-29-1,15-14-17 0,-5-11 0-3,-32 0 0 8,-35 0 0 1,-41-11 0-14,-41 1 0 5,-22 5 0 10,-25 2 0-14,-5-6-122 8,-49 0-116-3,-8 3-22 0,-14-3-104 9</inkml:trace>
    </iact:actionData>
  </iact:action>
</iact:actions>
</file>

<file path=ppt/ink/inkAction4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22T03:07:06.21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0070C0"/>
    </inkml:brush>
  </inkml:definitions>
  <iact:action type="add" startTime="4552">
    <iact:property name="dataType"/>
    <iact:actionData xml:id="d0">
      <inkml:trace xmlns:inkml="http://www.w3.org/2003/InkML" xml:id="stk0" contextRef="#ctx0" brushRef="#br0">15451 1505 251 0,'0'0'151'3,"0"0"23"-1,0 0 57 6,0 0-38 41,0 0-41-49,0 0-34 0,0 0-4 0,0 0 2 1,0 0-44-1,0 0-1 16,0 0-21-16,21 0 14 4,-106 0 24 3,-20 0-33 0,-16 0-1 1,-17 3 5 3,-22-1-25 11,-18-2-34-22,-7 3 0 0,-2-3 0 6,0 6 0 6,-6-2 0-3,1 1 0-7,5-2 0 9,8-3 0-8,17 0 0 7,14 0 0-5,3 0 0 2,17 0 0 6,11 0 0-8,14 0 0 6,16 0 0-9,11 0 0 9,14 0 0 1,13 0 0-9,7 0 0 4,14 0 0-1,2 0 0 0,8 0 0 0,11 0 0 3,0 0 0-1,4 0 0 5,3 0 0-13,0 0 0 9,0 0 0-1,0 0 0 2,-5 0 0-7,5 0 0 9,0 0 0-8,-1 2 0 11,-7 26 0-15,2 11 0 7,3 14 0 2,-1 8 0-1,1 10 0 5,3 11 0-12,-3 8 0 8,3 6 0 3,-2 8 0-8,-1 6 0 6,-6 10 0-7,0-1 0 9,0 8 0-10,2 3 0 7,2-5 0 4,-4-2 0-11,3-12 0 8,6-6 0-6,-1 2 0 3,1-1 0 3,0-2 0-5,0 7 0 6,0-5 0-2,1-1 0-5,5-10 0 10,5-2 0-12,-1-14 0 11,-1-7 0-11,0-4 0 10,3-17 0-10,-7-2 0 7,2-3 0-1,2 4 0-3,-1 2 0 5,-2 1 0-4,1-5 0 1,-4-7 0 3,-2-15 0-6,2-11 0 11,-3-12 0-9,0-3 0-5,0 0 0 11,3 0 0-8,3 0 0 5,-4 0 0-4,-2 0 0 2,0 0 0 3,0 0 0-4,0 0 0 2,10 0 0-2,16 0 0 3,11 0 0 4,20 0 0-11,10 0 0 7,8 0 0-1,1 0 0 4,14 0 0-9,10 0 0 5,7 0 0-3,5 0 0 8,1 0 0-11,-3-9 0 4,-1 0 0 6,3 6 0-8,-1 0 0 5,5 3 0-2,10 0 0-1,1 0 0 3,-6 0 0 1,-1 0 0-7,-1 0 0 6,-2 0 0 3,3 0 0-10,-4 0 0 7,-8 0 0 5,-12 0 0-12,-15 0 0 10,-10 0 0-10,-5 3 0 11,-8 0 0-11,-4 1 0 6,-3-1 0 2,6 2 0-5,1 1 0 4,13 0 0-5,-6-1 0 5,6-1 0-1,4-4 0 2,-5 0 0-5,2 0 0 8,-2 0 0-10,-4 2 0 2,-5-2 0 5,-10 0 0-1,-2 0 0-5,-11 0 0 10,-1 0 0-12,-16 0 0 6,0 0 0 3,-14 0 0-10,1 0 0 8,-5 0 0-3,-3 0 0 7,0 0 0-10,0 0 0 5,0 0 0 0,0 0 0-1,0 0 0 1,0 0 0 1,0 0 0-1,0 0 0-5,0 0 0 4,0 0 0 0,0-23 0 7,0-33 0-10,0-28 0 5,0-14 0-1,0-12 0-3,0-8 0 5,0-12 0 4,0-10 0-13,0-15 0 8,0-15 0-5,0-10 0 3,0-15 0 3,-11-8 0-5,5-9 0 9,-4-9 0-12,2 4 0 7,-5 13 0 0,2 19 0-6,1 31 0 8,3 28 0-8,2 18 0 7,2 21 0-1,-1 16 0 70,4 15 0-76,0 10 0-3,0 13 0 0,0 11 0 0,0 9 0 1,-2 10 0-1,-1 3 0 0,-1 0 0 0,1 0 0 1,-3 0 0-1,-6 3 0 11,-12 30-72-11,7-13-240 8,4 6-106 10</inkml:trace>
    </iact:actionData>
  </iact:action>
  <iact:action type="add" startTime="6824">
    <iact:property name="dataType"/>
    <iact:actionData xml:id="d1">
      <inkml:trace xmlns:inkml="http://www.w3.org/2003/InkML" xml:id="stk1" contextRef="#ctx0" brushRef="#br0">12181 3344 305 0,'0'0'174'8,"0"0"-21"-7,0 0-28 4,0 0-48 8,0 0 18-5,0 0-10-8,0 0 60 6,-94-10-53 2,9-10-5-1,-15-2-15-1,-14-5 3 4,-22-4-27-4,-30-4 0 4,-16-3-6-6,-22 3-10 3,-2 0-12 5,-2 0-3-5,7 10 1 0,4 5-5-2,-5 7 34 3,-10 13-14 2,-13 0-15-2,-18 0 4-4,-21 23-1 6,-8 12 9 0,-9 6-20-5,-12 2-2 8,7 6 10-10,10 10 0 10,-1 14-5-7,-9 8-4-5,10 14-1 6,-7 6-8 3,11 1 0 4,17 3 0-12,12-1 0 12,15-2 1-7,25 0 0-7,19 2 0 14,24-6 1-13,19 3 2 6,7 1-1 9,19-3-1-11,11 2-1-4,12 4 1 14,15-4 1-14,15 4-2 12,12 5-1-10,17-8 1 10,3-3 1-10,6-10-1 3,7-5-1-1,6 0 3 5,10 6 0 3,1 2 5-11,0 7 5 11,0 0 4-11,4 0-17 10,12-10 0-11,-7-14 0 10,-3-7 0-7,-6-7 0 11,0 3 0-13,0 7 0 11,0 11 0-12,-3 4 0 7,-13-4 0-2,1-6 0 6,0 3 0-8,-4-2 0 10,-2 10 0-12,3 21 0 9,1 10 0-8,2 22 0 11,2 10 0-12,-1-4 0 7,-2-9 0-4,1-16 0 3,-6-8 0 4,2 9 0-10,1 0 0 8,1-4 0-6,-1-4 0 6,3-16 0-6,2-3 0 4,1-5 0 5,0-3 0-10,3-5 0 7,1-7 0-5,4-8 0 2,-2-12 0 3,3-14 0-6,-4-15 0 6,4 0 0 4,1-2 0-13,-1 7 0 7,3 5 0 1,0 6 0-5,0 7 0 6,0 2 0-5,0-3 0 6,0-4 0-1,0-3 0-8,0-6 0 5,0-7 0 1,0 1 0 7,0 3 0-14,-6 6 0 8,3 4 0-3,2 3 0 6,-2-2 0-11,-5-8 0 7,2-6 0 7,-1-6 0-13,4-12 0 10,-2-1 0-10,5-8 0 6,0 13 0 1,-6 11 0-6,6 9 0 9,0 9 0 0,0-1 0-11,0 0 0 8,0-10 0 5,0-11 0-12,0-13 0 8,0-9 0-8,0 0 0 5,0 0 0 1,0 0 0 2,-6-26 0-6,-19-20 0 8,-10-10 0-8,-6 5 0 3,-7-7 0 4,3-5 0-7,-6-4 0 5,5-4 0 4,5 10 0-12,7 15 0 10,10 18 0-7,12 13 0 4,6 5 0 6,3 10 0-11,3 0 0 6,0 0 0-5,0 0 0 2,0 0 0 6,0 0 0-8,0 0 0 4,0 0 0-2,0 0 0 2,0 0 0 0,0 5 0 0,0 35 0-2,4 17 0 1,26 13 0 1,2 2 0 2,1-5 0-6,3-6 0 5,-2-3 0 7,3-9 0-14,-11-11 0 10,-1-12 0-11,-10-12 0 12,-4-1 0-10,1-8 0 6,3-2 0-5,5-3 0 6,12 0 0-3,2 0 0-1,10 0 0 2,12-15 0 6,7-31 0-11,12-18 0 4,6-17 0-1,0-3 0 2,-7 2 0 75,-12 13 0-82,-16 20 0-1,-9 14 0 0,-13 18 0 1,-7 8 0-1,4 9 0 0,0 0 0 0,4 0 0 0,16 0-30 2,9 23-218 1,-26-10-109-2,11-2-245 5</inkml:trace>
    </iact:actionData>
  </iact:action>
  <iact:action type="add" startTime="9016">
    <iact:property name="dataType"/>
    <iact:actionData xml:id="d2">
      <inkml:trace xmlns:inkml="http://www.w3.org/2003/InkML" xml:id="stk2" contextRef="#ctx0" brushRef="#br0">15855 10444 395 0,'0'0'238'6,"0"0"-215"-4,0 0 66 4,0 0 35-4,0 0-41 8,0 0-6-4,0 0 7 9,12 0-23-14,-21 0-7 5,-29 0 23 1,-7 0-34-1,-10 0 0 3,-3 0-11-1,-8 0-4 0,2 0-9-2,-10-15 0 0,1 1 8 5,-6-3-4-3,0 1 4 8,-7 8-3-15,3-1-11 5,-7 6 3 0,0-3-4 7,-7 3 7-11,1-5-1 5,-7-1-4 8,-8-3-2-11,-2-1 5-1,-3-2-9 12,-3 0-5-13,-2 3 1 6,-5 3 0 3,-1 7 2-8,7 2 0 4,8 0 1 6,9 0-3-11,6 0 2 6,10 0 2 6,2 0 1-11,2 0-3 9,3 0 0-11,-3 0 2 7,0 0-6 4,-3 0 2-10,3 2 0 13,-9 1 0-11,1 3-2-2,-12-6 2 6,-14 0 0 0,-11 0 0 6,-13 0-2-12,-5-6-2 11,-7-10-1-11,-9-2 1 7,-4 3-1-5,-6 3 1 6,11 7 1 4,5 2 2-12,11 1-1 12,6 2-2-11,2 0 4 1,8 0-4 9,5 0 3-12,3 0-1 14,1 0 0-12,-4 0 3 8,-9 0-5-10,-5 0 3 10,-5 2-2-7,1 9 1 10,-7 1-1-12,0 0-1 12,-10-4 0-12,4-2 0 10,4-2 0-10,9-4 1 12,10 0 0-12,5 0-1 10,7 3 1-10,5 2 0 8,7 0 3-5,-1 4-2 4,5 0-1-4,0 3 1 10,1-1 3-14,-4 6-3 11,0-1-1-10,-5-3 3 9,-4 2-1-7,2-3-3 9,-4 5 1-12,4-5 0 9,-9 0-1 6,1-7 0-10,-5 1 0-6,-2-6 0 10,5 0-1-6,7 0 1 5,10 3 1 4,-1 1-1-11,5-1 2 11,-1 5-1-11,4-3 0 10,0 0-1-10,3-5 2 7,-3 0-1-3,-4 0 1-1,1 0-1 6,-4 0 1 4,-7-5-1-10,3-9 0-5,-5 2 0 8,2 4-1 4,0-2-3-9,7 5 3 7,-15 0-1-5,3-3 0 7,-1 6 0-9,-8-1 0 6,12 1 2 7,3-1-1-15,9-4 0 11,10-1 0-11,-1 2 1 9,11-3 2-6,6 1-1 10,6 3 1-12,3-5 0 8,5 4-1-7,1 1 0 5,11-7 0 1,7 7-2 7,3-5 3-14,5 5 6 3,8 2-6 2,-1 1-3 2,7-2 4-3,-1 4-3 4,-6-3 4-6,1 1-3 5,-5 2 2 3,-8 0 0-10,-7 0 5 4,-5 0-5 8,0 0-1-13,-16 0-1 9,2 0-2 0,0 0 3-7,-4 0-3 4,13 0 0 3,3 0 2-5,5-4 0 4,3 4 11 4,3 0-4-10,-3 0 1 10,-4 0 1-11,-3 0-1 12,-4 0-4-11,-7 0-1 2,-2 6 1 0,5 3-3 7,0-2-3 0,8-2 4-10,10 3-4 10,12-3 0-9,12 3 0 8,10-6 0-8,10 1 0 9,-11-1 0-9,-3 1 0 10,-9 0 0-11,-7 0 0 12,-2-3 0-12,3 0 0 12,3 0 0-13,3 0-13 12,5 0 6-11,2 0 6 10,-8 4-1-10,-1-1 2 6,-5-1 2-2,-7 1-2 8,-3 0-1-12,0 0-3 7,13-1-1 1,4 2 1-7,16-4-2 3,5 0 1 0,3 0 5 3,0 0 6-1,0 0-5-2,0 0 2 3,0 0 1-2,0 0-1 2,0 14-3 0,0 12-4 0,0 18-3-5,0 8 6 3,0 3-1 3,0-3 1-6,0 4 1 5,0-5 1-1,0 0 0 2,0-6 0-7,0-1 0 6,0 9-1-2,3-2 1 5,-3 0-1-9,0 6 1 5,0-12-1-1,0 0 0 2,0-3 0 1,0 0 3-6,0-3-1 4,0 2 3 4,0 4 3-11,0-6-2 7,2 6-5 0,-2-9 1 2,3 3-1-6,0-4 0 6,3 8 1-2,6 6-1 1,4 10 0-6,5 4 4 5,3 5-5 6,-3-3 0-13,0 1 0 8,-8-7 0 2,-8-6 0-7,-5-8 0 4,0-1 0 5,0-4 0-11,0-1 0 7,0-5 0-6,0-2 0 7,0-5 0-4,0-5 0 4,0-8 0-5,0-8 0 2,0-1 0 2,0-3 0-2,0-2 0 0,0 0 0 0,0 0 0 4,0 0 0-6,0 9 0 4,0 8 0-1,0 8 0-1,0 1 0 6,0-8 0-10,0-9 0 6,0-6 0-5,0-3 0 5,0 0 0-4,0 0 0 5,0 0 0-1,0 0 0-5,0 0 0 4,0 0 0-2,0 0 0 3,0 0 0-2,0 0 0 9,24 0 0-16,6 0 0 9,15 0 0 2,18 0 0-9,2 0 0 7,13 0 0 2,6 0 0-8,3 0 0 6,2 0 0-1,-5 0 0-3,-5 0 0 2,-7 0 0 3,-8 0 0-4,1 0 0 1,-8 0 0 1,-5-3 0-1,0-2 0 2,-7 5 0 4,-3-4 0-11,-6 4 0 10,-11 0 0-9,-4 0 0 4,-3 0 0 2,-4 0 0-6,7 0 0 6,0-2 0 1,4-2 0 1,3 4 0-10,-5-2 0 7,1 2 0 0,-5 0 0 2,2 0 0-6,6 0 0 3,1 0 0 5,10 0 0-8,-7 0 0 2,4 0 0 3,-4 0 0 3,3 0 0-8,-5 0 0 6,1 0 0-7,-2 0 0 5,-4 0 0 1,11-3 0 86,-10-6 0-93,5 1 0-2,-2 2 0 0,5-4 0 0,5 5 0 0,3-5 0 0,9 5 0 1,4 3 0-1,7 2 0 0,0 0 0 0,4 0 0 0,-3 0 0 1,4 0 0 13,0 0 0-12,-3 0 0 9,6 0 0-10,-2 6 0 6,3 2 0 4,1 0 0-6,3 2 0 4,1-2 0-2,-2-4 0 2,7 0 0-3,-4 1 0 9,-6-3 0-11,-1-2 0 0,-6 0 0 2,-2 0 0 2,5 0 0 4,-2 0 0-10,-7 0 0 8,12 0 0-4,-8 0 0 3,-4 5 0-1,4-1 0-4,-7 2 0 4,-7-1 0 6,-3-2 0-10,-2 3 0 8,-4 1 0-11,-4-7 0 12,-5 7 0-11,3-4 0 5,0 0 0 7,4-1 0-13,0 1 0 9,3 0 0-4,1 1 0 2,5 2 0-3,4 0 0 4,3 3 0 7,4-4 0-11,2 1 0-4,-7 0 0 10,3-3 0-7,3-3 0 5,-2 2 0-3,6-2 0 3,-1 3 0 2,6-3 0-9,3 0 0 7,1 0 0 1,5 0 0-4,0 0 0-1,-5 3 0 2,0 0 0 1,2-1 0 5,-3 3 0-11,6-5 0 6,-5 7 0 7,-4-1 0-14,2 1 0 11,3 1 0-9,2-3 0 5,-1 1 0 4,1-3 0-9,-1 1 0 84,1-2 0-86,-3 3 0 0,1-2 0-1,-7 0 0 0,2 4 0 1,-3-2 0-1,-2 1 0 0,0-4 0 0,2-2 0 0,0 0 0 0,6 0 0 1,6 0 0 11,-2 0 0-11,3 0 0 6,3 0 0 1,-5-5 0-3,0 5 0 6,-3 0 0-4,-4 0 0 2,-1 0 0-5,-6 0 0 4,1 0 0 6,0 0 0-11,-4 0 0 10,6 0 0-12,-5 0 0 12,-4 0 0-13,-5 0 0 8,-4 0 0 17,-1 0 0-17,-8 0 0-7,1 0 0 2,-7 0 0 8,3 0 0-6,-5 0 0-4,7 0 0 6,2 0 0 4,3 0 0-7,2 0 0 11,0 0 0-13,3 0 0 13,1 0 0-10,-1-3 0-4,6 3 0 14,-3 0 0-13,-3 0 0 11,3 0 0-12,4 0 0 15,3 0 0-10,4 0 0-6,-2 0 0 14,-4 0 0-13,6 0 0 13,6 0 0-9,-2 0 0-3,6 0 0 5,3 6 0 3,1-4 0 2,3 3 0-10,4-5 0 8,-1 0 0-5,-3 0 0 6,1 0 0-8,0 0 0 5,-6 0 0 0,3 0 0-2,-3 0 0 1,-9 0 0 3,9 0 0-4,-8 0 0-1,7 0 0 4,-1 0 0 1,4 0 0 3,5 0 0-11,-5 0 0 10,2 0 0-11,-5 2 0 8,-4 1 0 0,-6-1 0-5,1 2 0 11,5 2 0-12,-5-3 0 8,3-1 0-10,7-2 0 8,8 0 0 0,0 0 0-2,-2 3 0 0,-1-3 0 6,-10 0 0-11,-1 0 0 5,-2 0 0 3,-1 0 0-6,-1 0 0 4,2 0 0 1,4 0 0-3,0 0 0 1,4 0 0 3,-3 0 0 2,4 0 0-10,-6 0 0 5,6 0 0 3,-2 0 0 1,-1 6 0-10,-2-4 0 14,1 3 0-14,-4-5 0 12,3 0 0-12,-3 1 0 7,5-1 0 3,0 0 0-10,-3 0 0 14,1 0 0-14,5 0 0 9,-3 0 0-2,-6 0 0-3,-2 0 0 3,-6 0 0 1,1 0 0 2,-9 0 0-8,3 0 0 5,-13 0 0 4,1 0 0-10,-10-1 0 7,-4-6 0 0,3 4 0-1,1-3 0-1,1 4 0-3,4-1 0 7,4-1 0-5,-7 2 0 8,10-2 0-13,-5 4 0 7,-4 0 0 4,6-2 0-10,-2 2 0 9,4 0 0-7,4 0 0 11,0-3 0-13,14 3 0 6,3 0 0-5,4 0 0 5,7 0 0 6,8 0 0-13,0 0 0 9,8 0 0-1,3 3 0-1,2-3 0-2,0 0 0 2,6 0 0-3,3 0 0 2,3 0 0 2,5 0 0-4,5 0 0 4,-6 0 0 0,-2 2 0-3,-12 4 0 2,-13 1 0 0,-17-2 0 1,-16-5 0-6,-24 0 0 5,-6 0 0 2,-10 0 0-5,-6 0 0 1,-2 0 0 3,0 0 0-3,0 3 0 3,0 0 0-2,0-3 0 1,0 0 0-1,0 0 0 4,0 0 0-5,0 0 0 0,0 0 0 3,0 0 0-3,0 0 0 0,0 0 0 2,0 0 0 2,0-11 0-2,0-37 0 0,0-15 0 0,0-7 0-1,-2-11 0 0,-10-9 0 0,-8-8 0 2,2 3 0-4,-3 4 0 2,5 7 0-1,2 8 0 3,2 7 0-2,3 2 0 3,6 7 0-3,3-2 0 2,0-2 0-4,0-2 0 1,0-1 0 1,0 0 0 3,0-3 0-3,0 4 0 1,0-5 0-2,0 2 0 3,0-2 0-2,0-6 0-2,5-1 0 4,-1 9 0 2,-1 5 0-1,-3 13 0-6,0 9 0 5,0 16 0-4,0 6 0 2,0 2 0 4,0 1 0-6,0 3 0 5,0-4 0-5,0-2 0 3,0-3 0-1,-7 2 0 3,2-1 0-3,-2 1 0 4,5 3 0-9,-7 8 0 8,9 0 0-4,-3 5 0 1,0 2 0-3,3-4 0 7,0-1 0-5,-1 2 0 3,1 3 0-4,-3 1 0 5,-2-2 0 5,1 2 0-9,-1-1 0-6,-8 3 0 8,1-3 0 0,-12 0 0-3,3-6 0 4,-9 0 0 3,2 2 0-8,-5-6 0 9,-3 1 0-10,2 2 0 7,-7-3 0-6,7 8 0 12,-2-1 0-14,2 4 0 13,-7-1 0-9,-5 3 0-6,-8 0 0 14,-9 0 0-11,-6 0 0 10,-2 8 0-11,-3 13 0 2,12 1 0 3,3-2 0 7,8-2 0-10,18-7 0 3,7-5 0 5,12-3 0-9,11-3 0 12,3 0 0-14,0 0 0 5,0 0 0 1,0 0 0-2,0 0 0 3,0 0 0 0,0 0-133 6,0 6-115-14,0 9-204 12</inkml:trace>
    </iact:actionData>
  </iact:action>
  <iact:action type="add" startTime="15744">
    <iact:property name="dataType"/>
    <iact:actionData xml:id="d3">
      <inkml:trace xmlns:inkml="http://www.w3.org/2003/InkML" xml:id="stk3" contextRef="#ctx0" brushRef="#br1">15792 4834 757 0,'0'0'217'4,"0"0"-52"2,0 0-56 4,0 0-55-8,0 0 51 7,0 0-22-3,-171 0-13 2,94 0 7-1,-9-6 0-1,-3-3-6 4,-6 6 10-4,-5-2-25 2,-8 0 3-2,-7 1-14 2,-3-1-24 5,0 5-21-12,-3 0 0 18,1 0 0-18,-8 0 0 10,3 0 0-9,-3 0 0 6,-2 0 0 7,12 2 0-8,-4 7 0-7,13-1 0 6,3-1 0 3,9 1 0-2,3-2 0 7,7-2 0-12,5 1 0 6,-1-2 0 1,9 3 0-6,6 0 0 5,4-1 0 1,6-2 0 4,7 5 0-10,0-3 0 5,-1 0 0 2,2-2 0-6,-1-1 0 5,7-2 0-2,-7 3 0-2,-2-3 0 4,2 0 0 0,-11 4 0-5,5-3 0 4,-4-1 0 2,-4 3 0-1,8-3 0-3,-1 0 0 2,4 0 0 4,8 0 0-10,1 0 0 8,8 0 0-7,8 5 0 8,10-5 0-8,5 2 0 7,10-2 0-2,-1 0 0-2,-2 3 0 1,5-3 0 2,2 0 0-3,-3 0 0 4,3 0 0-6,-4 2 0 8,1 1 0-5,3 18 0 1,0 11 0-1,-3 14 0-4,3 15 0 7,0-5 0-3,-8 1 0 8,5 1 0-13,0 2 0 6,3 7 0 3,0 7 0-8,0 15 0 7,0 13 0-7,0 13 0 5,0 11 0 2,0-2 0-5,0 4 0 5,0-1 0 3,11 12 0-11,-2 13 0 5,0 4 0-2,3 6 0 3,-8-1 0 1,4-3 0-1,-4-8 0 0,-4 0 0-3,2-12 0 3,-2-8 0 1,0-5 0 0,0-6 0-5,0-5 0 3,0-9 0 5,0-10 0-9,0-22 0 6,0-16 0-1,-2-19 0-2,2-15 0 6,-4-6 0-9,4-4 0 8,-8-8 0-8,7 1 0 6,1-1 0-2,0-5 0 1,0 0 0 2,0 0 0-2,0 0 0-1,0 0 0-3,4 0 0 3,49 0 0 5,27 4 0 2,33-3 0-8,20-1 0-6,7 0 0 6,1 0 0 2,-7 0 0 1,-3 0 0 3,-6 0 0-9,-4 0 0 11,6 4 0-12,-5 10 0 7,9 7 0-5,10-4 0 3,8 3 0 8,13 1 0-13,4-6 0 9,-9-4 0-9,-3-5 0 8,-9-6 0 3,-4 0 0-11,-5 0 0 9,-8-12 0-9,-20-11 0 5,-8 3 0 1,-16 2 0 5,-14 1 0-12,-1 3 0 10,-5-4 0-6,-4 6 0 5,7 1 0-6,-4 6 0 6,3-2 0 0,0 7 0-6,3 0 0 9,-9 0 0-12,1 0 0 7,-6 0 0-1,4 7 0 4,-1 4 0-7,8-2 0 3,-4-1 0 7,7-3 0-13,-6 1 0 8,-2 4 0-2,-8-5 0 8,-16-3 0-13,-5 2 0 10,-16-4 0-10,-9 0 0 5,-7 0 0 1,0 0 0 3,0 0 0-9,0 0 0 6,0 0 0 1,0 0 0-4,0 0 0 3,0 0 0 0,0-11 0 0,-16-42 0-2,-15-20 0 3,1-16 0-1,1-8 0 5,4-7 0-12,4-15 0 10,-3-8 0-7,6-15 0 9,5-12 0-11,10-8 0 6,3-9 0-1,0 3 0 7,0 5 0-11,-5 7 0 6,2 1 0-5,-6 7 0 4,-1 4 0 2,-5-2 0-2,-2 4 0-3,1-1 0 9,4 12 0-12,-2 5 0 8,7 11 0-6,1 4 0 3,3 5 0 7,-2-3 0-12,5 8 0 10,-6 5 0-10,0 7 0 5,-5 8 0 1,-3 8 0 6,-2 11 0-12,4 8 0 7,-5 8 0-4,7 4 0 4,-1 11 0-5,8 11 0 5,-1 13 0 3,4 7 0-8,-6 0 0 5,0 0 0-5,1 0 0 7,-8 7-62-4,-4 18-192-1,10-4-105 0,7 2-311 5</inkml:trace>
    </iact:actionData>
  </iact:action>
  <iact:action type="add" startTime="18721">
    <iact:property name="dataType"/>
    <iact:actionData xml:id="d4">
      <inkml:trace xmlns:inkml="http://www.w3.org/2003/InkML" xml:id="stk4" contextRef="#ctx0" brushRef="#br1">11926 7520 244 0,'0'0'97'5,"0"0"7"-4,0 0 7 5,0 0-18 4,0 0-11 1,0 0-41-9,0 0-1 4,7-9 3 5,-7 9 3-3,0 0 1-1,0 0-5-1,0 0 1 0,0 0 16 3,0 0-25 0,0 0-5-1,0-4 6-1,0 4-5-2,0 0-5 2,0 0-2 1,0 0-1 0,0 0-1 0,0 0 2-2,0 0 7 1,0 0-7 1,0 0 2 7,0 0-1-15,0 0-9 7,0-2-8 1,0 2-2 1,0-3-2-4,0 3 1 13,0 0-3-18,0 0 2 8,0 0 2-1,0 0 2 0,0 0 3-1,0-2 3 2,0 2 8-1,0 0-7 0,0 0-3 1,0 0-6 0,0 0 2-2,0 0-2 2,0 0-4 3,0 0 2-5,0 0 0 1,0 0-2-1,0 0 2 2,0 0-1 3,0 0 2-7,0 0 3 9,0 0 3-11,0 0-5 6,0 0-4-1,0 0 4 0,0 0-3 3,0 0-2-4,0 0 4 0,0 0-4 2,0 0 1 3,0 0-1-5,0 0 0 1,0 0 0 1,0 0 0-1,0 0-3 0,0 0 3-1,0 0-3 3,0 0 3-2,0 0-1 5,0 0-1-10,0 14-9 10,0 27-47-5,0 8-144 0,3-26-12-1,-3-10-301 2</inkml:trace>
    </iact:actionData>
  </iact:action>
  <iact:action type="add" startTime="20641">
    <iact:property name="dataType"/>
    <iact:actionData xml:id="d5">
      <inkml:trace xmlns:inkml="http://www.w3.org/2003/InkML" xml:id="stk5" contextRef="#ctx0" brushRef="#br1">16139 8490 351 0,'0'0'171'8,"0"0"-65"-7,0 0 19 3,0 0-71 8,0 0-16-9,0 0-18 5,0 0-1 2,0 0-2-6,0 0 13 3,0 0 24 0,0 0 0 1,3 0-4 0,7 0-14 6,-5 0 10-14,4 0-5 9,-6 0-17-2,-2 0-10 0,2 0-5 0,-3 0-2 2,0 0-2-1,0 0-5-1,0 0 3 1,0 0 1-2,0 0 0 3,0 0 3-2,0 0-2 3,0 0-1-3,0 0 0 1,0 0 0-3,0 0-4 0,0 0 2 3,0 0-1 0,0 0-1 0,0 0 0-1,0 0 1 1,0 0 0-1,0 0 4 2,0 0-1-4,0 0 2 3,0 0 6 1,0 0 6-2,0 0-5-1,0 0-2 2,0 0 5 1,0 0-2-2,0 0 9 1,3 0 0 0,11 0 8-1,2 13-11 0,10 10-18-1,-3 0-1 5,9 3 1-5,-1 4 4 3,7 5 5-5,-1-1 0 4,2 1 3 0,0-1 1 11,7-2-6-18,-1 2 0 2,4 5 3 9,2-1-3-8,-4 2 0 6,-2 0-1-6,-8 4 2 8,0 7 4-6,-5 4-7 0,4 5 4 4,-1 0 2-5,4 7 1 3,0-1 0 7,-1 0-4-11,-4-7 5 7,-6 9 0-9,-2-4-6 6,-1 8-2-5,-1 12-2 15,-6 7 4-14,6 4-1-3,-7 3 0 6,1 4 5 4,-4 2-1 2,3-2 5-10,-1-1-7 2,2-1 2 3,2-8-1 2,-2-2 1-7,-3-4-5 8,1 1 2-4,-5 0-3-1,-5 4-1 2,-6 2 2-2,0-4-7 1,0-8 3 2,0 2-2 6,0-6 0-13,0-4 1 9,-9 5-1-10,-5 6 1 10,1 9-1-7,8-4 0 5,-5-1 0 4,-5-15 2-11,-5-9 3 7,-11-5-6-5,2 6-1 10,0 6 0-12,5-1 2 13,-3-2-1-13,1-2 1 9,5-7 0-9,-9-1 0 7,5 13 2 8,1-1 1-12,5 0 0-4,1-6-2 8,-3-12 12 2,-3-7-10-9,-2-6-3 11,-3-4 0-10,0-9-1 12,5-11 0-9,3 2 1-6,0-6-1 10,5 4 0-5,-2-3-1 8,1-1 1-10,-6 1 0 10,2-1 2-11,-5 1-3 10,-1 2 1-10,0 1 0 12,6 3 2-12,-3-1-1 14,3-3 0-11,-2 3-1-4,-6 10 1 11,-1 2-1-10,2 2 1 11,2 2-1-10,1-10-1 10,7-3 0-11,8-8 0 10,2-7 2-10,5-2-2 13,3-3 0-10,0 0 0-4,0 0-2 8,0-53-19 4,0-24 22-13,6-19 0 9,15 0 1 5,0 15-1-12,-9 18-2 7,0 22 2-5,-11 18-2 5,-1 11 2 5,0 9 0-12,0 3 1 7,0 0 1-6,0 0-2 5,0 29 0 7,0 29 3-15,0 15 1 11,0-1 4-2,-4 3-3-5,-7 5-1 4,4-14 1 0,4-12-3-3,0-21 5 6,3-22 12-8,0-4-6 7,0-7 15-2,19 0-28 3,34 0 0-10,10 0 0 7,4 0 0 2,6-10 0-6,-10-7 0 5,-5-1 0 3,-16 10 0-8,-18-1 0 6,-16 5-49-7,-8-6-88 6,0-5-108 3,-15-11-30-9,-8 14-8 2,-1 9-404 3</inkml:trace>
    </iact:actionData>
  </iact:action>
  <iact:action type="add" startTime="23759">
    <iact:property name="dataType"/>
    <iact:actionData xml:id="d6">
      <inkml:trace xmlns:inkml="http://www.w3.org/2003/InkML" xml:id="stk6" contextRef="#ctx0" brushRef="#br1">16315 14811 384 0,'0'0'198'7,"0"0"-7"-7,0 0 0 17,0 0-70-17,0 0-13 14,0 0-30-12,0 0-8 9,27 15 0-9,-27-15-13 6,2 0-11-3,5-21-23 4,1-25-4-2,-7-27 30 2,-1-16-23-1,0-15 8-1,0-8-4 4,0-9 2 7,0-6-8-18,0 0 6 0,0 1-5 10,0 7 2 2,0 18-3-9,-1 17-5 7,-2 10-9-5,-2 11 1 6,5 3-4-8,0 1-2 5,0 6 1 6,0 5-4-12,-3 2-1 10,-1 0 1-10,2 1-2 8,-5-1 0-6,4 5 1 7,0 6-1-6,-5 7-1 6,5 10 1-9,3 1 2 8,-3 3-2-1,3 6 0-6,-1-2 0 9,1 4 0-7,0 6 1 1,0 0-1 2,0 0 0 0,0 0 3-2,0 0-1 3,0 0 1 1,0-2-3 2,0-5 0-12,0-6-1 9,0-2 1-1,-3 2 0 5,3 6 1-11,0 7-1 6,0 0 1 0,0 0 0-3,0 0-1 1,0 0 0 4,0 0-1 1,-6 0 1-11,6 0-1 11,0 0-1-6,-3 0 1 4,3 0 1-3,-2 0 8 2,-5 0-6-1,-2 0 1 2,-6 0-2-2,-9 0 4-1,-3 0-4 5,3 0 0 1,-4 0 0-11,-2 0-1 5,-3 0 1 4,0 0-1-1,2 0 1 3,-5 0-1-10,-2 0 1 7,-4 0 3-6,-1 0 1 3,4 0 2 3,2 0-1-1,-4 0-1 3,3 0 3-7,3 0 0 4,-4 0-3 3,5 0-3-7,-4 0 2 4,7-3 1 1,1-5-5-4,2 8 2 3,-1 0 4 3,2-5 1-8,3 5-3 9,-1 0 2-7,-3 0-3 0,-1 0-2 3,1-2 0 1,-1-1 0-2,-2 3-1 2,3 0 4 1,-5 0-4-6,-5 0 0 4,5 0 0 1,-7 0 0-4,-2 0 0 2,0 0 0 1,-4 0 0 1,-1 0 0 4,-5 0 0-12,-2-3 0 6,-9 0 0 3,1-2 0-1,-4-1 0-5,0 2 0 9,-9 2 0-11,-1 2 0 8,3 0 0 2,-5 0 0-11,3 0 0 5,5 0 0 9,3 0 0-14,1 0 0 9,4 2 0-7,-5 8 0 7,7 1 0-4,-5-1 0 4,3 3 0-3,-1 0 0-2,2-3 0 4,4 2 0 2,2-7 0-7,-2 1 0 3,8-6 0 4,-5 0 0-6,3 0 0 1,0 0 0 1,3 0 0 1,-1-2 0 2,1-4 0-6,5 3 0 6,1 3 0-1,0 0 0 2,3 0 0-9,-1 0 0 4,-1 0 0 6,-1-2 0-7,5-5 0 8,0 4 0-12,-1 0 0 7,4 3 0 0,-2 0 0 6,-1 0 0-10,-5 0 0 1,-5 0 0 4,-5 0 0-5,-6 0 0 3,-4 0 0 2,3 0 0 4,-3 0 0-10,-1 0 0 3,2 0 0 2,7 0 0 1,-10 0 0-4,6 0 0 7,-2-2 0-8,-3-3 0 3,9-3 0 4,-9 6 0-8,-1 2 0 6,1 0 0 1,-6 0 0 1,2 0 0-9,0 0 0 5,-4 0 0 3,0 0 0 2,-1 0 0-10,-1 0 0 7,1 0 0 1,5 0 0-8,4-3 0 6,-5-2 0 1,7 2 0 3,-2-7 0-11,0 5 0 8,2 2 0 1,0 0 0-5,1 1 0 2,3 2 0 3,-1-3 0-5,1-1 0 4,3 4 0-3,0-2 0 3,0-2 0-2,4 4 0 5,-4 0 0-10,1 0 0 7,-2 0 0-2,-3 0 0-1,1 0 0 0,-4 0 0 3,-1 0 0 5,2 0 0-12,-2 0 0 5,0-2 0 3,4-3 0-6,0-8 0 3,-1 6 0 6,7-6 0-11,-3 8 0 8,10 5 0 1,-5-3 0-9,4 3 0 4,1 0 0 3,-1 0 0 4,-3 0 0-11,-1 0 0 11,4-4 0-11,-4 4 0 5,4-1 0 2,1 1 0-3,3 0 0 2,0 0 0 2,-2 0 0-7,-1 0 0 8,-3 0 0-5,0 0 0 4,-4 0 0-6,-1 0 0 4,2 0 0 2,-1 0 0 0,0 0 0-6,-2 1 0 5,3 3 0-4,-3-4 0 8,0 0 0-10,1 0 0 6,2 0 0-3,-2 0 0 6,3 0 0-10,5 0 0 8,3 0 0-5,-3 0 0 3,0 0 0 1,-1 0 0 8,-8 0 0-12,-2 0 0-3,-2 0 0 3,-3 0 0 4,-5 0 0-3,-1 0 0-1,1 0 0 5,-7 0 0-5,5 0 0 4,6 0 0 1,-4 8 0-6,1 0 0 5,-3 2 0 1,2-5 0-3,0 5 0-1,3-5 0 7,-9 1 0-11,4-6 0 5,-3 0 0 3,0 0 0-7,2 0 0 6,-8 0 0 0,9 0 0-1,-1-4 0-4,0-1 0 7,9-1 0-3,2 3 0-4,3 0 0 4,7 3 0 1,6 0 0 1,0 0 0 5,8 0 0-11,-4 0 0-4,7 0 0 8,1 0 0-2,0 0 0 4,0 0 0-1,-1 0 0-2,-7 0 0 3,-1 0 0-4,-6 0 0-2,1 0 0 5,-4 6 0-4,0-2 0 2,-1-4 0 5,-2 0 0-7,-5 0 0 4,4 0 0-4,-9 0 0 5,-2 0 0-2,-7-10 0-4,-5 0 0 4,4-6 0 1,-3 1 0 6,0 4 0-14,4 0 0 8,3 2 0-5,1 0 0 10,3 3 0-12,-1-1 0 6,4-1 0 6,-6 5 0-12,8 1 0 9,4 2 0-8,2 0 0 7,4-3 0-7,3 3 0 5,-1 0 0 1,5 0 0-2,-1 0 0 0,-2 0 0-1,3 0 0 9,2 0 0-12,5 0 0 8,2 0 0-10,-2 0 0 7,3 0 0 5,-2 0 0-10,-6 0 0 7,4 0 0-6,-3 0 0 4,0 0 0 4,-4 0 0-8,-3 0 0 2,-2 0 0 5,-1 0 0 0,-5 0 0-7,-2 0 0 1,-8 0 0 9,-4 0 0-12,-3 0 0 7,-1 0 0-6,-3 0 0 5,-6 0 0 6,4 0 0-11,-3 3 0 4,-5 2 0 3,-12 3 0-4,4-1 0-2,-6 1 0 5,6 4 0 3,5 3 0-7,8 1 0 2,13-3 0-2,10 2 0 4,9-4 0 6,6-2 0-12,2 0 0 5,8-3 0-3,0-1 0 2,-4 1 0 6,1 4 0-12,2-5 0 7,2 1 0 5,0-1 0-11,-2 0 0 6,3 2 0 0,-5 1 0 3,-2-2 0-8,-3 3 0 8,-9-1 0-7,6-1 0 10,0 1 0-13,11-3 0 6,7 0 0 1,14-4 0 3,1-1 0-7,9 0 0 4,0 0 0 1,0 0 0-1,0 0 0-3,0 0 0 2,-2 0 0 2,-11 0 0-3,-5 0 0 3,-8 0 0 4,-7 0 0-12,9 0 0 9,3 4 0 2,8-1 0-10,6-3 0 7,4 0 0-5,3 0 0 3,0 0 0 0,0 0 0 4,0 0 0-2,0 0 0-7,-8 14 0 6,2 12 0 2,-3 15 0 2,0 5 0-9,2 3 0 6,-2 6 0-5,-3 4 0 4,0-1 0 7,0 2 0-14,-2 4 0 7,10 3 0 5,-11 3 0-12,10 3 0 8,-5-1 0 4,-1 3 0-10,8 0 0 9,2 7 0-9,-5-4 0 4,6-2 0 3,-3-4 0-7,3 0 0 4,-4-2 0 2,1-4 0 3,3-2 0-9,0-8 0 6,0-14 0 2,0 0 0-9,0-5 0 7,0-4 0-2,0-11 0 2,0-4 0-4,0-13 0 1,0-5 0 2,0 0 0 2,0 0 0 3,0 0 0-13,0 0 0 10,0 0 0-6,0 0 0 7,0 0 0-8,0 0 0 5,0 0 0 2,0 0 0-4,0 0 0 2,0 0 0-2,20 0 0 3,18 6 0 0,7 6 0-3,7 0 0 1,0 2 0 1,7 3 0 7,7-1 0-14,2 4 0 8,12-5 0-4,-1 1 0 10,8 1 0-14,2-1 0 10,1-2 0-8,-5-3 0 6,-4-1 0-1,1-2 0 4,-2-5 0-11,-7 2 0 7,9 0 0 6,-6-5 0-12,8 8 0 7,13-6 0-3,7 3 0 2,5 1 0 0,-2-3 0 1,-3 6 0-5,-4 0 0 6,-1 2 0-4,-1 2 0 4,3-3 0-6,-1-2 0 6,3 5 0-7,0-5 0 12,5 1 0-13,-4-2 0 11,9-5 0-11,-3-2 0 9,1 3 0-7,-2-3 0 4,-1 0 0 5,-8 0 0-11,3 0 0 6,-4 3 0-4,10-3 0 5,-3 0 0-1,4 0 0 6,-4 0 0-12,-3 0 0 7,-3 0 0-4,3 0 0 3,6 3 0 4,8-1 0-10,6 7 0 10,2-2 0-9,3-2 0 7,-4 3 0-5,0 4 0 5,0 0 0-4,0 2 0 4,-3 1 0-4,3-4 0 4,-3 3 0-6,-2-3 0 10,-3-1 0-13,1-3 0 7,7-7 0 6,-7 0 0-13,-1 0 0 8,-9 0 0-3,-7 0 0 6,-10 0 0-10,-4 0 0 9,0 0 0-6,-6 0 0 2,0 0 0 7,8-7 0-12,-4 1 0 7,-1 1 0-4,3-1 0 5,-4 0 0-6,-1 3 0 7,4 1 0-6,2 2 0 1,1 0 0 3,6 0 0 5,2 0 0-12,7 0 0 7,-3 0 0-5,3 0 0 3,-4 0 0 3,3 0 0-3,-1 0 0-1,4 0 0 6,9 0 0-9,1 0 0 7,2 0 0 4,-4 2 0-13,-5 3 0 10,4-1 0-8,3-4 0 6,-1 0 0 0,4 0 0-6,3 0 0 12,3 0 0-13,-2 0 0 5,2 0 0 6,-5 0 0-12,-4 0 0 7,2 0 0 7,0 0 0-13,-7 0 0 9,0-6 0-9,2 1 0 7,-7-8 0 1,1 6 0-8,4-6 0 10,-5 5 0-8,1 0 0 4,-9 1 0 2,-5 1 0-6,-9 2 0 5,-2-1 0 6,-6-1 0-13,-5 1 0 4,5-4 0-1,-5 6 0 10,2-5 0-14,1 5 0 13,2 0 0-12,-3 3 0 12,-2 0 0-13,-1 0 0 7,-3 0 0 3,-6 0 0-7,-3 0 0 9,-7 0 0-12,1 0 0 7,-6 0 0 4,0 0 0-9,4 0 0 4,2 0 0 8,8 0 0-13,5 0 0 9,3 0 0-9,3 0 0 6,-4 0 0 5,2 0 0-10,-3 0 0 10,-3 0 0-11,-3 0 0 6,6 0 0-4,1 0 0 4,2 0 0 8,-5 0 0-14,6 0 0 6,-6 0 0-4,1 0 0 5,5 0 0 0,-3 0 0-4,-5 0 0 7,-3 0 0-9,-4 0 0 9,-3 0 0-10,3 0 0 6,0 0 0 2,-6 0 0 3,-2 0 0-12,-3 0 0 7,2 0 0 4,0 0 0-10,0 0 0 9,7 0 0-7,-7 0 0 4,0 0 0 5,-8 0 0-11,-8 0 0 7,-5 0 0 1,-3 0 0-6,-5 0 0 0,2 0 0 7,-1 0 0 2,7 0 0-12,-7 0 0 4,9 0 0 7,4 3 0-8,1 0 0 5,1-3 0-4,2 2 0 3,0 1 0 0,1-3 0 3,-1 3 0-7,-10-3 0 4,-1 0 0 3,-8 0 0-7,-7 0 0 3,1 0 0 4,-6 0 0-6,2 0 0 2,4 0 0-1,0 0 0 2,4 0 0 1,-7 0 0 4,2 0 0-13,-5 0 0 9,3 0 0-2,1 0 0 3,4 0 0-6,-1 0 0 8,11 0 0-6,-3 0 0 3,6 0 0-3,-3 0 0 7,3 0 0-11,-6 0 0 5,6 0 0 2,-6-3 0-4,-3 0 0 4,-2 1 0-3,-8-1 0 0,-5 0 0 2,3 3 0 1,-3 0 0 5,0 0 0-12,0 0 0 5,0 0 0-2,0 0 0 4,0 0 0-2,0 0 0 4,0 0 0-8,0 0 0 7,0 0 0-4,0 0-86 1,-8 0-121 4,2 11-38 2,6 15-177-12</inkml:trace>
    </iact:actionData>
  </iact:action>
  <iact:action type="add" startTime="30792">
    <iact:property name="dataType"/>
    <iact:actionData xml:id="d7">
      <inkml:trace xmlns:inkml="http://www.w3.org/2003/InkML" xml:id="stk7" contextRef="#ctx0" brushRef="#br2">21767 1215 605 0,'0'0'303'4,"0"0"-177"2,0 0 15 8,0 0-39-13,0 0-26 5,0 0 39 4,0 0-47-2,-232 98 2-1,123-69-8 4,-17-3 3-11,-19 0-4 9,-9-5-4-2,-12-1-6 3,1-5-8-5,-2 2-2 2,5-6-3 8,-1 8-15-10,2 0-23 2,2-2 0-4,10 4 0 7,11 2 0 5,17-3 0-13,10 0 0 6,11 4 0-2,10-4 0 4,4-2 0-5,6-1 0 6,4 1 0-7,7 1 0 9,7-1 0-11,3-1 0 11,8-2 0-11,8-3 0 8,6-4 0-6,7 2 0 7,6-5 0-8,3 1 0 6,4-3 0-1,1 3 0-2,4-1 0 2,-4 1 0-1,-2 5 0 4,-3 1 0-7,0 1 0 6,0 0 0-6,1-1 0 7,4 0 0 0,4-3 0-9,-2 1 0 7,7 5 0-6,-4 0 0 6,1 5 0-1,1 3 0 13,5-2 0-19,-1-3 0-2,-2-5 0 14,7-4 0-11,-8-3 0 9,7-1 0-9,1 0 0 9,-8 2 0-10,5 3 0 11,-3 1 0-13,-1 7 0 8,2 7 0 9,-4 10 0-17,9 7 0 13,0 6 0-11,0 1 0 8,0 12 0-7,0 8 0 7,0 15 0-3,0 17 0 0,0 8 0 0,0 12 0 3,0 5 0-6,0-2 0 4,0-11 0 8,0-6 0-9,6-2 0-7,-3-3 0 6,5 7 0 2,2 6 0 4,2-6 0-7,0-5 0 8,-4-11 0-11,-1-18 0 10,-1-11 0-9,-3-5 0 5,1-8 0 5,-4-1 0-11,3 2 0 12,-3-9 0-12,2-5 0 9,2-8 0-9,1-16 0 14,-2-6 0-14,-3-1 0 3,1-5 0 0,-1 7 0 4,3-2 0-3,6 10 0 1,-4 3 0 1,5-4 0 1,-8 8 0-2,5 0 0 7,-2-4 0-12,-2-4 0 7,-3-6 0 5,1-7 0-10,-1-3 0-2,0 0 0 4,0 0 0 5,3 0 0-5,-3 0 0 2,6 0 0-1,-1 0 0-1,8 0 0 2,5 2 0-2,15 1 0 5,6 3 0-2,9-6 0-3,7 4 0 3,3-1 0-5,8 2 0 3,3 3 0 2,7 4 0 5,7 0 0-12,3-1 0 8,12 4 0-6,12-4 0 5,10 4 0-5,13-3 0 11,12-4 0-12,3 0 0 9,-3-3 0-10,0-5 0 5,-4 0 0 2,1 0 0-5,-1 0 0 9,1 0 0-10,0 0 0 5,-12 0 0 1,-12 0 0 1,-12-5 0-7,-12 0 0 7,-17-1 0-4,-12 4 0 0,-11-1 0 7,-12-3 0-10,-10 6 0 4,-10-4 0 0,-6 4 0 2,1 0 0 0,-1-2 0-3,-1-1 0 0,9 1 0 2,3-1 0 0,3-1 0 1,6-2 0 1,0 1 0-6,0-2 0 9,0-1 0-11,-2-1 0 7,-5 4 0 2,0-4 0-9,-12 6 0 11,-2 3 0-11,-8-3 0 7,-7 3 0-6,3-2 0 7,-3 2 0-3,0 0 0 1,0 0 0 2,0 0 0-6,0 0 0 4,0 0 0 0,0-7 0 0,0-13 0-1,0-18 0 0,0-8 0 3,0-13 0 2,0 3 0-10,0-6 0 6,0-6 0 3,0 2 0-7,0 3 0 5,0 8 0-5,0-1 0 4,0-2 0 2,0-8 0-3,0-22 0 0,-6-10 0 1,-4-24 0 1,1-14 0-5,3-6 0 4,3-6 0 2,-2-3 0 1,-1-3 0-9,0-2 0 6,-4 3 0 0,-3 3 0 8,4 10 0-13,-5 3 0-2,7 9 0 7,-7 10 0 2,4 10 0-6,1 11 0 3,-2 17 0 8,4 7 0-14,1 9 0 8,4 10 0-2,-1 10 0 2,3 13 0-1,-4 13 0-3,-1 12 0 2,5 6 0 2,-4 0 0 1,-1 0 0-8,2 17-106 6,3 39-65 1,0-21-147 4,0 14-150-11</inkml:trace>
    </iact:actionData>
  </iact:action>
  <iact:action type="add" startTime="33404">
    <iact:property name="dataType"/>
    <iact:actionData xml:id="d8">
      <inkml:trace xmlns:inkml="http://www.w3.org/2003/InkML" xml:id="stk8" contextRef="#ctx0" brushRef="#br2">21946 3265 376 0,'0'0'193'6,"0"0"-122"-6,0 0-28 9,0 0-28-3,0 0 10 4,0 0 68 2,0 0 60-12,5-17-14 8,22 11-17 1,7 1-50-2,21-2 18 2,23 7-19 1,24 0-12-8,32 0-20 6,15 4-16-1,17 24 8 12,13 4-3-12,12 8-2-7,16 4-1 11,8 1 5-8,17 1-5 5,4 12-2 4,5 8 8-10,-6 12-7 14,-14 10-6-15,-14-4 2 4,-23-3-2 3,-24-6-6 2,-18 4-8-3,-23 5 7 5,-12 2-5-10,-7 14-2 8,-6 4 0-7,-6 18 4 6,-10 17-5 1,4 23-1-4,-5 18 0 7,2 16-1-11,-3 10 1 8,-4 9 2-8,-6-3-2 6,-8-10-2 3,-12-3 2-5,-11-13 2 3,-11-7 0-2,-12-4 0-1,-8-7 2 6,-4-13 1-8,0-7 6 7,0-8-10-8,0-16 0 5,0-7 6 5,-7-7-6-12,-7-12-3 12,1 0 2-10,5 2 0 11,-4-8 3-14,0 4-3 10,6 1 5-6,-1-13-3 6,2-4 2-3,-4-10-3-2,2-6 0 7,-4-5-1-8,-2 9 0 10,3-4 1-12,2 0-3 8,-2-8 0-6,4-1 0 7,-5-6 0-7,1-1 0 3,4 1 0 4,-8 7 0 3,10 8 0-9,-7 0 0-5,5-1 0 9,2-7 0 4,1-7 0-10,1-5 0 11,-1-10 0-12,3-5 0 10,0-6 0-10,0-3 0 6,0 5 0 0,0 3 0-2,0 10 0 7,-6 11 0-11,3 6 0 8,-1 3 0-6,4-3 0 6,-3-6 0-7,-2-14 0 8,2-8 0 2,3-16 0-11,0-9 0 10,0-2 0-9,0 0 0 5,0 0 0-4,0 0 0 5,-3 0 0 3,-7 0 0-10,-1-13-4 8,4-7 1-5,-1 3 3 3,8 14 0 8,-2 3 0-14,2 0 1 1,0 0-1 5,0 0 0 2,0 0 0 4,0 0 1-13,-5-7-2 9,1-11-5-7,-14-14 5 4,-2-11-2 1,2-5 3 2,-3 0 0 3,3 2 0-10,-4 3-2 7,-2-4 1-7,-1 0 0 8,-10-2 0-9,-4-3-2 8,-3 3 2-1,-6 3 1-2,5 8-2-3,13 12 1 11,6 12-1-14,15 5 1 6,5 9 1 1,4 0 0-3,0 0 0 5,0 0 4 0,0 0 0-7,0 20 4 6,13 36 0 1,19 15-7 0,7 6 0-7,-2-8 0 6,-6-11 3 4,1-4-4-11,-5-1 0 6,4 3 0-2,1-5 0 2,-7-2 0 5,3-8 0-11,-7-9 0 6,-9-9 0 4,5-2 0-9,-7-6 0 2,1-5 0 1,-7-4 0 3,5-2 0-1,-1-4 0 1,16 0 0-1,7-13 0 5,17-27 0-12,10-18 0 9,5-19 0-6,3-18 0 3,6-14 0 8,-7-2 0-13,-3 13 0 7,-16 20 0-5,-4 26 0 6,-14 22 0-1,-11 22 0-4,-11 8 0 6,-6 0 0-8,0 0 0 6,-3 14-150-5,-21 26-136 5,10-14-98 7,14 12-554-14</inkml:trace>
    </iact:actionData>
  </iact:action>
  <iact:action type="add" startTime="35431">
    <iact:property name="dataType"/>
    <iact:actionData xml:id="d9">
      <inkml:trace xmlns:inkml="http://www.w3.org/2003/InkML" xml:id="stk9" contextRef="#ctx0" brushRef="#br2">32679 10449 611 0,'0'0'140'6,"0"0"-137"-6,0 0 33 6,0 0 109 3,0 0-44 0,-198 0-13 1,144-14 4-9,-8-3-13 6,0-1-8 2,-5 0-7-3,-8 1-15 2,-1 3-8-2,-12 5-4 3,-4 3-2 1,-5 1 0-4,-5-2-3 1,-7 1-4 5,0-1 3 0,-5-1-12-12,7 6 0 13,-1-1 6-11,5 3-2 7,3 0-11 3,8 0 0-10,-3 0-3 7,5 0 5-3,-3 0-8 0,-7 0 4 3,-3 0-1 4,-11 0-2-11,1 0-1 6,-3 0-3 0,3 0-1-3,2 0 1 6,0-2-2-6,-2-1 1 5,7 0 0-6,2-1-1 4,7 3 0 1,7 1 2-5,7 0 4 5,3 0-1 3,1 0-2-9,1 0-3 5,1 0 2 2,-3-4-2 1,6-8-1-8,0-2 1 9,7-1 0-10,0 2-1 4,4-2 4 2,1 4-3 2,6 4-1-2,0 5 1-3,5 2-1 4,-4 0 4-1,-6-4-3 2,1-1 0-8,-9 1 0 8,-3 1-1-5,2-3 1 3,-9 4 2 4,-6-2-3-9,-5-1 0 5,-4-1 3 4,-7 1 1-8,-2 0-2 9,-7 1-2-11,-15 1 2 11,7 0-2-11,-6 3 1 5,7 0 0 8,7 0 0-13,-1 0 2 11,8 0 1-11,0 0-1 9,3 0-3-9,2 0 3 6,6 0-2 5,-3 3 2-12,6 6 1 6,2-4-1 5,5 4-2-9,-2-4 3 5,-1 5 0 7,-2-8-2-14,-6 1 0 11,-4 1-1-10,-2-4 2 6,8 0-3-1,4 0-1 8,-5 0 1-13,6 0 1 6,-5 0 0 0,-5 2 2 2,-4 1-1-5,0 3-1 4,0-3 0-5,0 2 1 3,2-2-2 7,4-3 2-12,-2 0 1 8,1 0-2-7,0 0-1 11,-5 0 3-11,0 0-3 11,1 0 1-12,2 0 2 2,0 0-1 12,1 0 2-14,2 0 3 9,-6 0-6-10,-8 0 6 7,-12 7-7 1,-4-5 0 4,3 1 0-11,-3 3 0 10,4-2 0-9,-1 1 0 9,-1 3 0-11,-6-1 0 6,4-2 0 3,-3-2 0 3,9 2 0-10,0-2 0 6,1 1 0-5,4-4 0 4,8 0 0 2,6 0 0-5,12 0 0 5,7 0 0-5,8 0 0 4,8 0 0 3,4 0 0-10,4 0 0 11,9 0 0-12,-6 0 0 9,11 0 0-6,-3 0 0 5,4 0 0 5,-1 0 0-12,-5 0 0 9,-2 0 0-9,-9 0 0 6,-8 0 0 6,1 0 0-12,9-4 0 6,-3-4 0-3,11 0 0 3,-5-2 0 0,2 5 0 2,-3 0 0-6,-3-3 0 4,-10 6 0 7,-3 2 0-13,1 0 0 7,-8 0 0-3,3 0 0 3,3 0 0-2,6 0 0-2,3 0 0 2,-1 0 0 8,2 0 0-14,1 0 0 6,2 0 0 4,1 0 0-6,8 0 0 8,-5 0 0-10,8 0 0 6,-4 0 0-6,-1 0 0 5,2 0 0 3,9 0 0-7,2 0 0 3,10 0 0 3,2 0 0-4,7 0 0 5,4 0 0-7,0 0 0 11,6 0 0-13,0 0 0 7,-1 0 0-5,-4 0 0 3,2 0 0 0,-7 0 0 3,-4 0 0 2,-2 0 0-9,1 2 0 6,-1-2 0-5,-1 0 0 3,7 0 0 5,2 0 0-10,4 0 0 8,8 4 0-1,-2-4 0-3,7 0 0 0,-3 0 0 3,0 0 0 1,-5 0 0 0,2 0 0-9,2 4 0 6,-2-2 0 2,3-2 0-1,3 0 0 6,0 0 0-13,0 0 0 7,0 3 0-1,0-3 0-2,-2 0 0 7,2 0 0-8,0 0 0 5,-7 5 0-4,-2 5 0 3,-2 1 0 0,1 3 0 3,3 0 0-6,-5 3 0 1,3 11 0 6,0 6 0-6,-2 6 0 2,7 8 0-3,-1-8 0 6,-1-5 0-7,-1-1 0 4,-2 1 0 4,-2 3 0-10,4-1 0 9,-2-3 0-8,0 3 0 7,0-3 0 5,4 0 0-14,2 4 0 6,3 0 0 1,0 5 0 3,-3 5 0-7,3 0 0 8,-1 5 0-9,1 1 0 6,0 5 0-5,0 4 0 3,0-1 0 6,0 1 0-10,0-5 0 4,-5-6 0 3,5-8 0-6,0-4 0 6,0-5 0-2,0 0 0-3,0 7 0 4,0 0 0-1,0 0 0 4,0-6 0-10,0 2 0 6,0-3 0 3,9-6 0-6,2 1 0 6,-5-5 0-8,1 4 0 6,-2 4 0 4,1 0 0-11,-3 8 0 7,-2 4 0-4,-1-3 0 2,0 3 0 2,0-9 0-5,0 5 0 6,0-6 0 2,0 6 0-10,0-1 0 7,3 4 0 1,-3-4 0-5,0-1 0 2,0-14 0 11,0-7 0-13,0-10 0-4,0-1 0 9,0-7 0-8,0 0 0 7,0 0 0-2,0 0 0 2,0 0 0-5,0 0 0 7,0 0 0 1,0 0 0-11,0 0 0 6,3 0 0 2,2 0 0-3,4 0 0 4,7 0 0-5,7 0 0 4,8 0 0 4,6 1 0-13,4 3 0 9,5-4 0 0,2 3 0 2,3 0 0-10,0-1 0 7,6 7 0 6,-2-3 0-11,-3 2 0 8,7 0 0-9,-4-6 0 6,0 1 0 5,4-1 0-11,-1-2 0 8,0 3 0-6,2 0 0 4,-2-3 0-2,-2 0 0 2,-8 0 0 1,-10 0 0 1,-3 0 0-7,-1 0 0 6,-7 0 0-2,-1 0 0 2,1 0 0 4,-4 0 0-11,-2 0 0 8,5 0 0-6,1 0 0 2,0 0 0 2,-3 0 0 1,0 0 0-1,-4 0 0-2,3-3 0 4,-4 3 0-4,5 0 0 6,2 0 0-10,4 0 0 7,1 0 0-2,11 0 0 7,0 0 0-13,4 0 0 6,0 0 0 0,-1 0 0 3,0 0 0-5,6 0 0 2,-6 0 0 2,1 0 0-2,8 0 0 2,-8 0 0-4,2 0 0 5,3 0 0-2,-1 0 0-3,8-3 0 2,3 1 0 3,5-1 0 2,4 1 0-11,5-3 0 6,-2-1 0 0,4 4 0 3,5-3 0-2,-6-2 0 6,2 5 0-11,0-2 0 8,-6 4 0-9,-4 0 0 5,-3 0 0 3,-4 0 0-7,-6 0 0 7,-4 0 0-2,-3 0 0 2,-3 0 0-7,-8 0 0 5,-1 0 0 2,-1 0 0-4,-6 0 0 6,0 0 0-9,-4 0 0 4,2 0 0 0,-6 0 0 6,6 0 0-11,-3 0 0 7,-3 0 0 1,4-2 0-6,2 2 0 5,3 0 0-5,-1 0 0 5,5 0 0 0,-3 0 0-4,8 0 0 2,3 0 0 4,12 0 0 0,4 0 0-10,4 0 0 10,8 0 0-6,9 0 0 2,5 0 0 1,10 0 0 24,0 2 0-31,-5 4 0 2,2 1 0-2,-4-2 0 0,-1 0 0 5,7-2 0 2,1 2 0 1,7-3 0 5,9-2 0-11,2 0 0 8,1 0 0-9,0 0 0 5,-4 0 0 2,-4 0 0 3,-2 0 0-10,-3 0 0 8,-1 0 0-7,0 5 0 5,1 3 0 2,-9-1 0-3,4-2 0 2,-9 1 0-3,4-2 0 4,-3 1 0-7,-2 1 0 4,2-3 0 1,-3 4 0 4,-2-6 0-9,2 3 0 5,-10 1 0 0,-3 1 0 2,-1-1 0-7,-10 2 0 7,0-2 0 4,-2-2 0-13,0 0 0 7,1-3 0 1,2 3 0-4,2-3 0 0,-3 0 0 3,1 4 0 1,-3-4 0 1,-3 0 0-7,-7 0 0 6,2 0 0-2,-10 0 0 5,-1 0 0-8,-3 0 0 2,-2 0 0 5,-1 0 0 1,-1 0 0-11,2 0 0 8,-6 0 0-3,5 0 0 1,-4 0 0 1,-8 0 0 2,6 0 0-5,-3 0 0 3,1 2 0-3,3-2 0 5,2 3 0-3,-1-3 0 4,4 0 0-9,-1 0 0 11,10 2 0-9,5 2 0 5,5-2 0-3,-1-2 0 5,-2 4 0-8,-2-4 0 7,-2 3 0-4,1-3 0 1,8 0 0 3,3 0 0-7,1 2 0 7,5-2 0-3,5 6 0 7,3-3 0-13,4-1 0 6,-2-2 0 3,0 5 0-2,2-5 0-1,-2 0 0-3,2 0 0 6,-5 0 0 2,5 0 0-11,0 0 0 6,4 0 0 1,6 0 0 2,-5 0 0-5,2 0 0 2,-6 0 0 1,3 0 0 0,-2 0 0 0,-4 0 0 1,2 0 0-2,-2 0 0 4,-1 0 0-8,-2 0 0 5,3 0 0 0,-1 0 0 1,1 0 0-1,-2 0 0-3,-5 0 0 2,-1 0 0 0,-2 0 0 7,-7 0 0-13,-3 0 0 6,-6 0 0 6,10 0 0-10,-5 0 0 5,11-5 0 0,-5 0 0 5,-4-1 0-11,0 4 0 7,0-1 0-3,-8-3 0 1,-1 6 0 0,-5-6 0 1,-1 3 0 2,-5 1 0-5,7-2 0 4,-8 1 0-4,9 0 0 5,4-2 0-1,-1 0 0-5,4-5 0 3,-1 2 0 3,0 0 0 0,1 1 0-8,-4-2 0 8,3 4 0-2,0-1 0 5,1-3 0-12,2 2 0 12,1 2 0-11,-1 2 0 5,3-2 0 1,3-2 0 5,3 1 0-10,1 4 0 6,2-1 0-2,0 1 0-4,-2-5 0 7,-3 5 0 0,1-4 0-8,-7 3 0 7,-6-4 0-1,4 2 0 2,-1 0 0-7,-3-1 0 6,8 1 0-1,-6 5 0 7,-6 0 0-14,-5 0 0 9,-1-5 0-7,-6 3 0 6,2-1 0-1,4 0 0-2,-4 0 0 2,-3 3 0 0,2 0 0 5,2 0 0-12,3 0 0 9,-2 0 0 3,7 0 0-11,1 0 0 6,4 0 0-4,11 0 0 4,-2 0 0 2,2 0 0-2,-8 0 0-4,1 0 0 6,2 0 0-2,-4 0 0-3,1 0 0 2,-8 0 0 2,-2 0 0 0,-6 0 0-5,-5 0 0 5,-3 0 0 0,-8 0 0 3,-4 0 0-9,-2 0 0 4,-1 0 0-2,-2 0 0 10,1 0 0-14,-6 0 0 6,1 0 0 5,4 0 0-10,1 0 0 7,3 0 0-2,-2 0 0 2,4 0 0 0,-9 0 0-6,3 0 0 7,-8 0 0-2,1 0 0-1,-1 0 0 1,0 0 0 1,0 0 0 0,0 0 0-4,0 0 0 0,0-2 0 4,3-33 0-2,-3-23 0 1,0-17 0 2,0-16 0-6,0-7 0 4,-7-13 0 2,-14-1 0-5,5-1 0 2,4 9 0 2,-2 7 0 0,1 10 0-4,5 8 0 10,1 8 0-13,1 6 0 5,-2 6 0 3,2 2 0-5,3 5 0 6,-1-5 0-7,-2 1 0 5,4-2 0-1,-1-3 0-4,-6 6 0 4,6 8 0 0,-1 7 0 7,-1 8 0-13,2 4 0 5,-3-5 0 1,2 3 0-4,1-4 0 6,0-1 0-5,1-5 0 6,-1 2 0 1,-2 9 0-6,2 6 0-6,1 11 0 8,2 4 0 2,-7 3 0 0,4 5 0-6,-2-7 0 2,-4-2 0 2,5-3 0 0,-8-2 0 8,4 3 0-15,-1 2 0 8,5 4 0-4,4 1 0 4,0 4 0-4,0 0 0 3,0 0 0 6,0 0 0-13,-5 0 0 9,-1 0 0-5,-1-6 0 8,-13-8-44-11,-5-21-160 5,-11-18-23 1,23 28-137 0,-2 7-558 12</inkml:trace>
    </iact:actionData>
  </iact:action>
  <iact:action type="add" startTime="42174">
    <iact:property name="dataType"/>
    <iact:actionData xml:id="d10">
      <inkml:trace xmlns:inkml="http://www.w3.org/2003/InkML" xml:id="stk10" contextRef="#ctx0" brushRef="#br3">21719 4855 734 0,'0'0'233'6,"0"0"-66"-5,0 0-26 8,0 0-36 4,0 0-22-10,0 0-33 0,0 0 64 7,-208-11-22-5,87 11-14 2,-3 0-2 1,-14 0-9 0,-1 0-13 2,-5 0-6-7,-2-7-43 7,1-14-5-4,0-2 0 2,1 0 0 10,2 0 0-12,0 5 0-5,1 4 0 8,1 3 0-5,4 5 0 4,9 6 0 7,-5 0 0-14,5 0 0 13,1 0 0-13,4 6 0 5,6 8 0 2,12 0 0 3,5-2 0-6,12-3 0 4,11 0 0-2,7-4 0 0,8 5 0 1,9-5 0-3,7 1 0 4,10-1 0 3,11 1 0-10,12-3 0 5,6 1 0 1,6-4 0 0,0 0 0-1,0 0 0 0,0 0 0 0,0 2 0 1,0 5 0-1,0 9 0 5,0 10 0-2,0 9 0-9,0 1 0 7,0 2 0-1,0 8 0 2,0 5 0-1,0 16 0-2,0 8 0 6,0 19 0-8,-10 16 0 4,-4 2 0 1,3 10 0-5,-9 0 0 5,2-9 0-2,-6-6 0 9,2-2 0-15,2-7 0 7,1 1 0-4,1 1 0 4,1 1 0 2,0-1 0 3,6 2 0-12,-2 0 0 8,5 0 0-5,8-3 0 4,0-2 0 2,0-1 0-2,0 1 0-4,0-10 0 8,3-16 0-9,6-7 0 7,3-13 0 3,0-5 0-10,-3-8 0 5,3 1 0-5,4 3 0 6,-2 3 0-2,-2-3 0 3,0-4 0-4,-8-10 0 8,4-8 0-12,-5-2 0 3,0-10 0 3,0-3 0 0,1 0 0 4,-1-5 0-12,-3 0 0 10,6 0 0 0,9 0 0-5,20 1 0 1,9 3 0 7,19-1 0-10,22 0 0 5,20-3 0 2,28 2 0-6,21 3 0 5,21 3 0 4,11 2 0-9,4 0 0 5,1-3 0-4,8 3 0 2,-9-7 0 7,-8 2 0-13,-1-2 0 15,-4-3 0-15,4 0 0 2,3 0 0 9,-5 0 0-4,-8 0 0-1,-16 0 0 1,-14 0 0 0,-23 0 0-3,-18 0 0 1,-17 0 0 8,-15 0 0-13,-12 0 0 10,-19 0 0-5,-11 0 0 3,-10 0 0-5,-3 0 0 7,-5 0 0-1,-4 0 0-9,8 0 0 10,-4 0 0-6,5 0 0 8,1 0 0-12,1 3 0 8,1 5 0-1,-2-1 0 1,-5-4 0-5,-6-1 0 3,1-2 0 4,1 0 0-3,-5 0 0-4,1 0 0 3,-1 0 0 2,0 0 0-3,3 0 0 3,-3 0 0-2,0 0 0 2,0 0 0 5,3 0 0-14,2-12 0 12,-5-42 0-10,0-35 0 6,0-31 0 1,0-19 0 8,0-27 0-13,-8-13 0-3,-1-19 0 12,-3-2 0-12,-1 7 0 6,2 0 0 8,-2 2 0-13,-4-9 0 5,2-9 0 4,-12 1 0-8,-1 10 0 4,3 15 0 5,-1 23 0-7,2 19 0 5,9 24 0-6,2 25 0 6,4 22 0-7,0 20 0 9,1 19 0-8,5 11 0 7,0 11 0-7,0 9 0 4,-1 0 0 4,-2 0 0-9,4 12 0 8,-7 40-144-5,9-14-158 10,0 12-145-8</inkml:trace>
    </iact:actionData>
  </iact:action>
  <iact:action type="add" startTime="44297">
    <iact:property name="dataType"/>
    <iact:actionData xml:id="d11">
      <inkml:trace xmlns:inkml="http://www.w3.org/2003/InkML" xml:id="stk11" contextRef="#ctx0" brushRef="#br3">17996 7494 215 0,'0'0'152'7,"0"0"-93"-6,0 0 70 7,59-155-4 6,-56 145-34-10,-3 6-13-4,0 4 11 9,0 0 34 0,-3 18-25 2,-24 26-21-11,-2 13-14 14,2 10 15-11,2 15-11 5,-5 11-14-2,-1 4-9 2,-4 14-5 0,-5 9-10 14,-3 3-5-22,-2 6-1 1,-9-7-5 9,6-7 0-4,-3-11-3 9,0 4 0-12,-1 3 10 9,1-2-2-8,6 6 0-3,0-3-7 13,8-7 1-11,9 1-3 11,-2-1 1-12,12 0-2 8,-3 10 0-6,10 4-3 5,1-7 1-5,-1-7 1 5,5-14-4 2,-6-14-1-1,-3-7-1-9,3 0-6 10,-1 11 6 2,8 6-4-13,0 7 1 7,5 3 0 7,0-1 7-12,0 1-2 4,-3-13-3 5,-2-3 8-7,-5-7-11 6,-4 3-1-3,10-2 0-3,-5 0 0 8,9 1 0-7,0-5 0 9,0 2 3-12,0-9-2 7,0 3-1-3,10-5-1 7,7 1 11-11,-2 4-1 4,5 8-9 4,-2 5 1 3,12 9 0-10,2-4 0 8,5-2 0-9,1-8 5 11,0-15 4-11,-3-9-11 7,-5-14 0-5,-8-8 0 5,-2-6 0 7,1 0 0-14,-4 5 0 2,10 7 0 3,-3 4 0 7,2 6 0-12,1 2 0 8,0 3 0-5,-6-4 0 3,1-3 0 8,0-5 0-14,-4-9 0 9,-4-6 0-10,-4-3 0 14,1 5 0-12,-1-6 0 7,-5 1 0-8,7 3 0 7,-8-5 0-6,-1-3 0 9,2-4 0-5,-5-7 0 4,0-2 0-9,0-2 0 7,0 0 0-2,0 0 0 1,0 0 0 2,0 0 0-7,0 0 0 5,0 0 0-2,0 0 0 3,0 0 0-2,0 0 0 1,0 3 0-1,0-3 0 8,0 0 0-14,0 0 0 13,0 0 0-14,-33 0 0 7,-21 0 0 3,-12 0 0-5,3 0 0 4,-6-9 0 1,8-8 0 1,6 3 0-10,16 1 0 11,16 8 0-8,15 2 0 10,8 3 0-13,0-3 0 7,0 3 0 0,0 0 0 3,11 0 0-11,43 0 0 9,17 20 0-1,8 9 0 5,-1 2 0-11,-11-1 0 6,-9-5 0 9,-16-7 0-13,-13-3 0-4,-10-6 0 10,-10-5 0-5,-8-4 0 7,-1 2 0-7,6-2 0 5,5 0 0-7,4-44 0 7,9-20 0-5,-6-5 0 2,-2 8 0 5,1 7 0-7,-8 8 0 5,6 11 0-6,-5 4 0 4,5-4 0 6,3-2-46-11,15-16-159 9,16-13-61-11,-25 43-106 12,14-3-653-11</inkml:trace>
    </iact:actionData>
  </iact:action>
  <iact:action type="add" startTime="46766">
    <iact:property name="dataType"/>
    <iact:actionData xml:id="d12">
      <inkml:trace xmlns:inkml="http://www.w3.org/2003/InkML" xml:id="stk12" contextRef="#ctx0" brushRef="#br3">17596 13494 427 0,'0'0'147'6,"0"0"-38"0,0 0 30 3,-18 158-31 3,6-92-23-11,7 18 15 8,1 8-10-2,1 7 26-2,3 9 1 3,0 4-27 2,0 10-15-4,0 12-4 3,0-4-3-1,0-10-45 0,0-28 11-1,0-34-5-4,0-29-6 6,0-20-1-2,3-9-15 3,-3 0-3-6,4 0 8 6,-1 0 10-4,-3 0-4 3,2 0-3 2,-2 0 0-8,4 0-3 5,8 0-3-1,9 0 1 0,3 0 3 2,10 0 0-1,-2 0 7-1,2 0-16-1,8 0-4 2,12-5 0 0,6-8 0 9,8-4 0-10,6-1 0-7,5-2 0 8,3 0 0 5,8 0 0-12,0 2 0 9,10-3 0-5,11 5 0 9,5-2 0-13,2-2 0 6,10 2 0 1,-7-2 0 1,0 0 0-2,-4 2 0 2,-7 5 0-5,1 0 0 6,-3 8 0-5,5 2 0 2,1 3 0 3,6 0 0 3,4 0 0-12,9 0 0 9,4 0 0-5,8 8 0 2,8 5 0 7,4 0 0-12,-3 5 0 8,3 5 0 1,-7-3 0-10,-5 3 0 9,-3-2 0 6,-8-6 0-12,-6-5 0-4,-7-3 0 10,0-4 0 2,0-3 0-11,2 0 0 9,-7 0 0-6,-7 0 0 4,-5 0 0 5,-7 0 0-12,-4 2 0 7,-4-2 0 1,7 0 0 5,-5 0 0-13,6 0 0 9,5 0 0-7,-5 0 0 4,-2 0 0 5,0 0 0-8,-5 0 0 7,-3 0 0-6,-3 0 0 4,4 6 0-5,-6-3 0 7,2 0 0 0,3 1 0-9,-1-2 0 12,0 1 0-11,-3-3 0 10,0 2 0-12,0-2 0 12,1 7 0-11,7-1 0 11,-4-4 0-11,12 4 0 8,-8-3 0-6,5 3 0 5,2-3 0-3,-2 3 0 6,15-4 0-8,5 6 0 10,9 2 0-12,8-2 0 10,4 4 0-8,7 0 0 7,1 2 0-8,2-4 0 9,4-2 0-9,4-3 0 10,-7 0 0-11,5-1 0 11,-5-1 0-11,3 7 0 10,3-3 0-10,3 2 0 5,-7-3 0 7,-2-3 0-12,3-3 0 11,6 0 0-11,7 0 0 11,7 3 0-11,7 5 0 11,1 5 0 27,2 0 0-40,-1 5 0 0,-11-6 0 0,-6 0 0 0,-2-3 0 1,1-2 0 14,4-1 0-10,-3 1 0-5,-5-5 0 14,1 1 0 4,-4-3 0-18,4 0 0 0,-7 2 0 14,-7 2 0-8,-7-4 0-6,-9 0 0 9,-2 0 0 4,3 0 0-10,-1 0 0 9,2-9 0-11,4-3 0 7,-7 7 0 16,-5 0 0-23,1 5 0-1,-6 0 0 8,0 0 0-3,-5 0 0 4,-19 0 0-4,-4 0 0 8,-14 0 0-11,-7 0 0 11,-8 0 0-11,-15 0 0 13,-4 0 0-9,-15 0 0-6,-9 0 0 8,-12 0 0 7,0 0 0-15,-6 2 0 9,0-2 0 3,0 0 0-10,0 0 0 10,0 0 0-10,0 0 0 6,2 0 0 0,1 0 0-3,7 0 0 3,0 0 0 1,-5 0 0-2,7 0 0 2,-9 0 0 5,-2 0 0-13,2 0 0 8,-3 0 0 3,0 0 0-12,0 0 0 9,0 0 0 3,0 0 0-12,0 0 0 9,0-20 0-1,0-29 0 1,0-24 0 5,0-17 0-11,0-9 0 3,-3-11 0 0,-1-2 0 2,-5-3 0 2,6-1 0 3,-2 1 0-13,1-2 0 9,-2-5 0 0,-1-2 0-5,4-4 0 10,-2 4 0-14,-4 1 0 9,6 18 0-4,2 8 0 5,-2 13 0-1,3 11 0-4,-5 6 0 1,5 9 0 10,-4 4 0-14,1 1 0 10,1 1 0-11,-2-3 0 7,4 6 0 1,0 9 0-4,-3 5 0 3,3 11 0 2,0 4 0 1,0 6 0-10,0-2 0 7,-3 5 0 0,3 1 0-1,-3 0 0 4,-5 2 0-8,1-1 0 7,-5-2 0-4,0 2 0 1,1 0 0 9,-5-1 0-14,1 2 0 8,-5 2 0-9,3 6 0 7,-7 0 0 1,-6 0 0 9,0 0 0-14,-11 0 0-4,-6 0 0 10,-6 0 0 5,2 0 0-14,-9 0 0 15,-8 6 0-11,-4-1 0-5,-4 5 0 8,2-4 0-4,6 2 0 5,2 1 0 7,4 0 0-13,9 2 0 1,2-2 0 9,6 3 0-11,0-4 0 7,5 4 0-3,1-4 0 1,6 5 0 6,7-8 0-11,5 3 0 7,5-1 0-1,-5 1 0-2,6 2 0 1,-1-3 0 7,-2 2 0-12,-3 3 0 5,-2-3 0 1,1 2 0-2,1-3 0 3,-7 0 0-3,2-3 0 3,5-3 0 6,-3 4 0-14,3-4 0 8,-3 5 0-6,-6 2 0 9,5 0 0-9,-6-1 0 11,-1 2 0-13,-5 0 0 10,-1-4 0-5,-3 4 0 1,-4-5 0 8,-5-3 0-14,0 1 0 9,0 0 0-7,-4-3 0 4,2 0 0 8,-6 0 0-13,-1 3 0 6,-2 1 0-3,1 3 0 2,-3-1 0 3,8 3 0-1,1 0 0-5,3-2 0 4,0 9 0 1,-4-4 0 4,-3 2 0-11,-1 1 0 7,1-4 0-3,-2 0 0 2,2 2 0-3,-8-5 0 6,5 4 0-5,0-7 0 8,1 4 0-11,4-3 0 6,-2 0 0-4,0 4 0 8,-2-8 0-11,-1 3 0 6,2-5 0-2,-7 4 0 3,4-2 0-1,-4 1 0-5,-4-3 0 5,2 4 0 7,2-4 0-13,4 0 0 8,0 1 0-6,-1-1 0 5,5 0 0 0,-3 0 0-4,4 0 0 3,2-1 0 3,1-6 0-8,1 1 0 5,1 1 0 4,1 3 0-11,-1-5 0 7,3-2 0 9,-5 3 0-16,6-3 0 4,5 1 0 6,-1-1 0-7,2 4 0 10,-3-1 0-11,1 1 0 8,-4-2 0-7,-2 1 0 6,2-1 0-5,1-4 0 3,-6 0 0-2,1 2 0 7,4-3 0-11,0 4 0 7,-4 0 0-5,4-2 0 6,-7 8 0 3,-1-4 0-12,7 6 0 13,-8-3 0-12,11 1 0 11,-4-1 0-12,4-3 0 7,4 0 0 5,-3 1 0-10,8 1 0 6,-5 1 0-5,-3 3 0 6,3-3 0-7,-3 3 0 9,1 0 0-8,-7 0 0 7,1 0 0-8,-3 0 0 7,6 0 0 0,2 0 0-1,0 0 0-6,7 0 0 3,-3 0 0 3,4 0 0-3,-5 0 0 2,0 0 0-2,-7 0 0 1,-1 0 0 1,-4 0 0 1,1 0 0-4,-3 0 0 3,1 0 0 0,3 0 0 2,-1 0 0-6,-2 0 0 5,1 0 0-2,2 0 0 2,-2 0 0-3,3 0 0 3,-3 0 0-1,-4 0 0 0,3 0 0-1,-5 0 0 1,1 0 0 2,1 0 0-5,0 0 0 4,-8 0 0-4,3 0 0 5,-3 0 0-6,2 0 0 3,1 0 0 2,-4 0 0 6,0 0 0-14,5 0 0 8,2 3 0 1,5 6 0-7,0-4 0 4,2 1 0 8,-5 3 0-13,3-6 0 12,-4 3 0-12,1-6 0 7,3 0 0-5,-4 0 0 5,4 0 0-2,6 0 0-2,-5 0 0 4,7 0 0 0,3 0 0-3,-1 0 0 8,3 0 0-11,-1 0 0 4,4 0 0 0,4 0 0-2,-2 0 0 4,2 0 0 0,4 0 0-3,0 0 0 4,-1 0 0-6,4 0 0 6,-2 0 0-2,6 0 0-3,-4 0 0 4,-2 0 0-1,-3 0 0-2,0 0 0 0,-2 0 0 4,-6 0 0-1,-3 0 0 6,-7 2 0-9,-3-2 0-6,-2 0 0 6,-12 0 0 3,7 0 0 0,1 0 0-3,0 0 0 8,-2-5 0-12,-4-1 0 7,1 1 0-6,0-1 0 9,-10 2 0-4,-3 2 0-3,0-1 0 6,-8 3 0-9,-1 0 0 12,-1-2 0-13,1-2 0 9,0-5 0-2,-3 4 0 3,-4-5 0-9,1 2 0 5,-4 3 0 6,-3 1 0-11,-3 4 0 6,3-1 0 3,5-4 0-6,-3 3 0 3,8-1 0-3,0-3 0 4,8 1 0 8,7-1 0-12,0-3 0-4,5 0 0 13,0 3 0-12,7-1 0 4,-3-1 0 16,8 5 0-20,5 1 0-2,-2 2 0 11,6 0 0-10,-1 0 0 7,4 0 0 2,1 0 0-7,3 0 0 6,2 0 0 1,6 0 0 0,8 0 0-5,-1 0 0 3,6 0 0-3,0 0 0 3,2 0 0 2,1 0 0-6,-3 0 0 3,3 0 0 6,-1 0 0-12,-5 0 0 7,-5 0 0 3,-2 0 0 1,-10 0 0-11,0 0 0 8,-4 0 0 2,-2 2 0-6,-9 1 0 0,-4 0 0 9,-6 4 0-12,0 1 0 5,-4 2 0 3,3-5 0-5,2 3 0 5,2-1 0-3,1 1 0 6,3 2 0-12,10-5 0 15,-2 0 0-11,9 1 0-5,-3-1 0 9,5 2 0 6,-2-2 0-10,-12 1 0-5,9 1 0 8,-6-5 0 7,2 1 0-13,3-1 0 10,-4-2 0-11,6 4 0 6,-3-4 0 4,14 0 0-7,3 2 0 5,6-2 0 1,8 4 0-5,1-1 0 3,2-1 0 2,-5 1 0-5,-3 0 0 8,1 0 0-11,2-1 0 7,-3-2 0-4,6 0 0 2,2 0 0-2,1 0 0 5,-4 0 0-1,-1 0 0-2,-4 0 0 7,-3 5 0-13,2-5 0 8,-4 0 0 2,-1 0 0-9,6 0 0 6,1 0 0 1,2 0 0-3,-2 0 0 0,2 0 0 6,-1 0 0 1,4 0 0-9,1 5 0-3,7-5 0 6,-2 0 0 1,4 0 0 6,1 0 0-11,1 0 0 1,-3 0 0 5,-2 0 0 6,1 0 0-15,-2 3 0 8,0-3 0-1,2 3 0 1,-2-3 0-1,0 2 0 1,-3-2 0-1,0 3 0 8,3-1 0-15,3-2 0 9,6 3 0-3,-3-3 0 3,3 0 0-3,0 0 0 5,0 0 0-6,0 0 0 2,0 5 0-1,0-5 0 6,0 2 0-6,-3 9 0 1,-2 14 0 2,5 8 0-5,0 13 0 5,0 4 0 3,0 2 0-10,0 6 0 9,-3-5 0-7,0-9 0 8,2-6 0-10,-8-10 0 8,6 3 0 3,1 1 0-10,-1 3 0 9,3 9 0-10,0-4 0 9,0 6 0-8,0-1 0 5,0-5 0 0,0-6 0 3,0-1 0-8,-7-7 0 6,1-6 0-3,-2-8 0 2,5-4 0 1,2-2 0-5,1-6 0 6,0 3 0-5,0-3 0 5,0 4 0-3,0-4 0 0,0 0 0 0,0 0 0 4,0 0 0-8,0 0 0 9,0 0 0-8,0 0 0 4,0 0 0-2,0 0 0 2,0 0 0 1,0 0 0 1,0 0 0-6,0 0-48 4,0 0-91 0,28 0-200-1,-14 0-36 2,-2 0-760 3</inkml:trace>
    </iact:actionData>
  </iact:action>
</iact:actions>
</file>

<file path=ppt/ink/inkAction4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22T03:07:06.2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088">
    <iact:property name="dataType"/>
    <iact:actionData xml:id="d0">
      <inkml:trace xmlns:inkml="http://www.w3.org/2003/InkML" xml:id="stk0" contextRef="#ctx0" brushRef="#br0">17806 15554 475 0,'0'0'169'5,"0"0"-92"3,0 0 40 6,0 0-3-14,0 0-35 12,0 0-19-11,0 0-10 8,-107-15-7 0,56 50 12-5,-12 11 6 5,-6 18-2-4,-10 20-10 4,-5 20 4-1,6 27-15-3,5 21-14 7,15 9-5 7,16 7-9-19,21 0-4 0,14-5 5 9,7-13-2-1,0-15 6 8,44-20-1-14,30-31 1 9,21-17-3-8,21-25 13 8,11-35-3-9,4-7-21 8,4-64 0-6,-5-45-1 5,-13-54 1-2,-16-37-4 0,-29-24 4 8,-27-10-1-13,-36 7 0 18,-9 13-1-18,-7 28 0-2,-32 36 1 12,3 45-6-10,-2 38-18 13,4 35-77-11,-6 21-72 11,22 11-23-11,-2 20-241-3</inkml:trace>
    </iact:actionData>
  </iact:action>
  <iact:action type="add" startTime="7920">
    <iact:property name="dataType"/>
    <iact:actionData xml:id="d1">
      <inkml:trace xmlns:inkml="http://www.w3.org/2003/InkML" xml:id="stk1" contextRef="#ctx0" brushRef="#br0">20220 16971 358 0,'0'0'121'8,"0"0"19"-7,0 0 7 3,0 0-39 7,-163-60-14-10,109 55-20 8,-13 5 0-3,-8 0 3 0,-14 11 3 2,-15 43 3 0,-5 25-22-1,-10 22-6 0,-3 26-16 4,6 16-11-6,13 20-7 3,19 0 4 9,26-2-6-10,26-1 5-6,28-12-1 11,4-6-1-11,49-12 2 6,44-21-6 2,31-25 16-1,21-27 2-1,18-37-21 0,9-20-3 4,-6-52-12-7,-9-70 0 2,-21-46-5 10,-28-38-1-15,-36-40-3 9,-41-13-4-7,-31 0 5 7,0 17 0-1,-27 36-14 11,-19 49-19-16,-13 47-46-4,-11 31-79 4,37 79-74 9,-7 3-260-11</inkml:trace>
    </iact:actionData>
  </iact:action>
  <iact:action type="add" startTime="8990">
    <iact:property name="dataType"/>
    <iact:actionData xml:id="d2">
      <inkml:trace xmlns:inkml="http://www.w3.org/2003/InkML" xml:id="stk2" contextRef="#ctx0" brushRef="#br0">15369 15394 642 0,'0'0'154'6,"0"0"28"-6,0 0-72 9,0 0-21 0,0 0 1-7,0 0 3 8,0 0-5-3,21-20-2-1,-21 20-10 1,-33 2-14 4,-21 21 37-3,-8 7-46-1,-8 1-11 1,-6 5-14-4,-11-1-13 5,-4 1-6 0,-6 3-1-5,-4-5-5 15,9 5-2-19,8-8-2 12,15 1 1-11,23-6 0 7,8-8-1 2,18-7 1-4,8-5 2 7,7-6-2-12,5 0 2 9,0 0 0-4,0 0 1-1,0 0 9 6,34 3 5-5,20-1-13 2,20 2-3-1,5-4 3 7,12 0-2-13,-4 0 5 7,-8 0-2-3,-4 2 0 3,-21-2 0 1,-14 5-1-2,-13-5-3 7,-19 0 7-13,-5 2 1 11,-3-2-4-8,0 5-1 6,0 16-3-5,-6 17 7 7,-33 16-5-8,-11 14 2 9,-8-8-5-11,0 2 0 10,1-11 0-10,15-7 0 8,12-16 0-7,14-7 0 8,13-13 0-5,3-8 0 1,0 0 0 2,31 0 0-1,45 0 0 2,41 0 0-8,18-2 0 14,4-33 0-15,-8 0 0 10,-28 2 0-9,-28 14 0 5,-36 7 0 2,-22 7 0 5,-17 5 0-12,0 0 0 8,-14 0-39-7,-41-3-218 6,20 3 2 4,-7 0-146-9</inkml:trace>
    </iact:actionData>
  </iact:action>
  <iact:action type="add" startTime="9843">
    <iact:property name="dataType"/>
    <iact:actionData xml:id="d3">
      <inkml:trace xmlns:inkml="http://www.w3.org/2003/InkML" xml:id="stk3" contextRef="#ctx0" brushRef="#br0">15282 16757 458 0,'0'0'321'6,"0"0"-87"-6,0 0-58 16,0 0-81-11,0 0 9-1,0 0-6 3,18 18-17-1,-23 27-10 2,-19 14-3-1,8-1-10 1,1 0-18-1,3-6 0 4,8-7-7-4,4-6-4-3,0-7-9 6,0-6-4-3,3-11-4 2,23-4-3-2,4-4-9 0,6-7-7-2,-3 0-13 4,-7 0-19-2,-11-28-30 2,-10-3-59-2,-5-22-38 1,0 28-88-1,-5-1-129 1</inkml:trace>
    </iact:actionData>
  </iact:action>
  <iact:action type="add" startTime="10248">
    <iact:property name="dataType"/>
    <iact:actionData xml:id="d4">
      <inkml:trace xmlns:inkml="http://www.w3.org/2003/InkML" xml:id="stk4" contextRef="#ctx0" brushRef="#br0">15274 16432 646 0,'0'0'191'16,"0"0"14"-16,0 0-83 5,0 0-56 0,0 0-2-1,0 0-13 5,0 0-4 3,21-17-19-8,-21 17 4 7,0 0-2-9,0 0 13 6,0 0-3-1,0 0-1 3,0 0-8-2,0 0-4-3,0 0 3 1,0 12-2 1,0-7-4 2,0 4-8-2,0-2 2 0,5-7-5 0,11 0 2 2,5 0-15-2,-6 0 1 9,-3 0-1-16,-4 0 0 9,-7 0 0-4,-1 0-3 2,0 0 0 0,0 0-3 1,0-13-3 2,-16 1 9-6,-10 10 1 12,11-7 1-15,-1 9-1 7,5 0-1 2,4 0 4-7,-1 0 7 8,5 0 12-3,3 0-10-1,0 3-4-3,0 3-5 8,0-6 2-4,12 0-6-2,15 0-2 2,-6 0 0 4,0 0-1-11,-15 0 3 7,-3 0 0-3,-3 0-1 3,0 0-2 1,0 0-1-2,0 0 1 3,0 0 3-6,0 0 1 5,-9 0-1-4,2 6-24 3,2-6-65 4,2 0-76-8,3 0-173 2,0 0-708 2</inkml:trace>
    </iact:actionData>
  </iact:action>
</iact:actions>
</file>

<file path=ppt/ink/inkAction4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22T03:13:45.6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082">
    <iact:property name="dataType"/>
    <iact:actionData xml:id="d0">
      <inkml:trace xmlns:inkml="http://www.w3.org/2003/InkML" xml:id="stk0" contextRef="#ctx0" brushRef="#br0">17308 7859 692 0,'0'0'247'5,"0"0"-135"0,0 0 32 3,0 0-43 1,0 0-16-1,0 0 4-1,0 0-18-1,113-84 3 1,-48 46-4 0,0 4-10 3,11-7 0-4,12-2-22 2,6-2-16-1,2-1 12-1,-2 12-12 4,-20 7 6-3,-16 7 10 1,-18 12-13-3,-23-1-4 3,-10 6-7 5,-7 3-14-3,0 0 0-10,0 0 0 7,0-4 0 2,0-1 0-2,-36-15 0 0,-26-18 0 0,-34-10 0 2,-9-14 0-2,-10 1 0 2,-2 3 0 0,4 9 0 0,6 9 0-6,21 11 0 4,15 9 0 4,27 7 0-6,17 8 0 4,16 5 0-3,8 0 0 3,3 0 0-2,0 0 0 3,11 29 0-7,47 44 0 8,29 31 0-2,16 20 0-5,6 12 0 1,-4 1 0 4,-20-12 0 2,-10-13 0-5,-21-18 0 1,-12-25 0-1,-17-20 0 1,-12-23 0 3,-10-14 0-1,0-10 0-6,-3-2 0 7,0 0 0-3,5 0 0-2,4-10 0 4,3-48 0-1,4-44 0 1,-2-40 0-1,-11-26 0 1,-3-21 0-1,0 3 0-4,-3 21 0 1,-15 34 0 3,-3 40 0 2,9 32 0-2,1 29 0 2,5 19 0-8,2 11 0 8,4 0 0-3,-12 0 0 2,-12 0 0-2,-13 21 0 2,-19 30 0-1,4 22 0-6,-6 25 0 9,-5 24 0-5,5 15 0 3,4 11 0 0,4 2 0-5,8-7 0 4,8-18 0 2,3-24 0-6,1-19 0 3,6-31 0 2,12-18 0 0,6-22 0 1,6-11 0-7,0 0 0 5,13 0 0 0,19-11 0-1,2-13 0 0,-8-8-91 1,-22 17-218 0,-4 7-166-3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06T02:10:51.99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5" units="cm"/>
      <inkml:brushProperty name="height" value="0.055" units="cm"/>
    </inkml:brush>
    <inkml:brush xml:id="br3">
      <inkml:brushProperty name="width" value="0.05292" units="cm"/>
      <inkml:brushProperty name="height" value="0.05292" units="cm"/>
      <inkml:brushProperty name="color" value="#00B050"/>
    </inkml:brush>
    <inkml:brush xml:id="br4">
      <inkml:brushProperty name="width" value="0.05292" units="cm"/>
      <inkml:brushProperty name="height" value="0.05292" units="cm"/>
      <inkml:brushProperty name="color" value="#7030A0"/>
    </inkml:brush>
  </inkml:definitions>
  <iact:action type="add" startTime="11690">
    <iact:property name="dataType"/>
    <iact:actionData xml:id="d0">
      <inkml:trace xmlns:inkml="http://www.w3.org/2003/InkML" xml:id="stk0" contextRef="#ctx0" brushRef="#br0">10201 7609 894 0,'0'0'186'4,"0"0"-73"3,0 0 6 1,162 0-10 0,-80 0-16-3,18 13 1 4,27 4 4-1,35-9-16 0,46-8-28-2,33 0-9 2,19 0-6 0,9-7-10 9,-21-3 1-14,-16 4 10 6,-18 6-18-4,-20 0-22 2,-8 15 0-4,-14 17 0 5,-27-4 0 1,-34-3 0-1,-32-8 0-2,-42-12 0 2,-22-2 0 0,-15-3 0 2,-7 0 0-6,-96 0 0 5,-71-5 0-1,-80-26 0-1,-39-5 0 0,-26-8 0 0,-2-5 0 0,1 5 0 4,28 9 0-7,32 15 0 4,44 15 0-1,44 5 0 2,44 0 0-4,33 10 0 4,25 18 0-1,24-3 0 0,17-8 0-2,16-4 0 2,13-8 0-1,0 10 0 2,39 7 0-3,67 2 0 2,54 2 0 0,49-5 0-1,44-8 0 0,9 1 0 1,-12 2 0 0,-28-4 0 2,-44-7 0-5,-40-2 0 3,-44-3 0 0,-40 0 0-1,-30 0 0-2,-22 0 0 3,-2 0 0 0,0 0 0 1,-39 0-73-3,4 0-259 3,-4 0-87-2</inkml:trace>
    </iact:actionData>
  </iact:action>
  <iact:action type="add" startTime="12760">
    <iact:property name="dataType"/>
    <iact:actionData xml:id="d1">
      <inkml:trace xmlns:inkml="http://www.w3.org/2003/InkML" xml:id="stk1" contextRef="#ctx0" brushRef="#br0">19941 7839 778 0,'0'0'343'5,"0"0"-175"3,0 0 35 0,224-102-100 0,-139 86-19-2,23 1-3 2,34 0-11 0,40 3-12 0,40 10 2-2,37 2-2 2,20 0-17 0,5 0-41 3,-17 9 0-7,-28 8 0 3,-43-7 0 2,-35-2 0-2,-44-8 0 1,-30 0 0-1,-18 0 0 1,-23-18 0 0,-16 3 0-3,-14 4 0 4,-8 7 0-2,-8-1 0 1,-21 2 0-1,-72 0 0 3,-65-2 0-4,-74-13 0 3,-43-12 0-4,-44-10 0 5,-6-1 0 4,14 13 0-12,39 13 0 4,48 15 0-1,47 0 0 3,46 9 0 1,36 17 0-3,34 0 0 2,27-6 0 0,17-8 0 0,17 3 0-3,14 5 0 4,78 6 0 0,67 3 0 0,59-11 0-5,58-13 0 5,29-5 0-3,4 0 0 3,-22 0 0-3,-35 0 0 2,-53 0 0 0,-42 0 0 0,-50-3 0-2,-27 1 0 3,-39-5 0-1,-20 5 0 0,-18 2 0-2,-3-4 0 0,-44 4 0 4,-81-5 0-4,-78-1 0 1,-66 1 0 0,-33-2 0 1,-8 7 0 1,26 0 0-3,40 0 0 2,50 23 0 2,40 3 0-3,46-1 0 3,38-12 0-7,35-6 0 5,35-7-93-1,18 0-205 0,38-3-131 2</inkml:trace>
    </iact:actionData>
  </iact:action>
  <iact:action type="add" startTime="14912">
    <iact:property name="dataType"/>
    <iact:actionData xml:id="d2">
      <inkml:trace xmlns:inkml="http://www.w3.org/2003/InkML" xml:id="stk2" contextRef="#ctx0" brushRef="#br0">6989 6891 502 0,'0'0'182'8,"0"0"-68"-4,0 0 26 5,0 0-36-1,-33 153-18-2,30-107-7 2,0 4-13-1,0-4 18 0,3-8-15 0,0-3-18 3,0-15-7-4,0-8-15 3,0-12 2-3,0 0 3 2,31 0 7 0,17 0-9 0,18 0-31-1,1-8 16 0,11-7 30 7,1 2 12-11,14 8-17 3,6 0-6 2,5-2-4 0,4 6-10 0,6 1 1-2,2 0 0 2,0 0 5 0,2 0-5 0,9 0-17-2,-6 4-6 3,3 5 0-2,-7-4 0 2,-11-1 0-4,-9-4 0 4,-6 0 0-2,-10 0 0 1,-11 0 0-2,-2 0 0 2,-14 0 0 1,-7 0 0-2,-2 0 0 0,-4 0 0 0,-8 0 0 2,0 0 0-1,-11 0 0-2,0 0 0 1,-4 0 0 1,-1 0 0-2,-5 4 0 2,0-2 0 0,-3 1 0 0,7-1 0 0,-2 4 0-3,1-3 0 4,-2 3 0 0,-5-3 0-3,0 0 0 2,-5-3 0-2,2 0 0 2,-2 0 0 1,-3 0 0-4,6 0 0 3,1-46 0 0,1-17 0 1,-2-4 0-4,-5 11 0 3,-1 21 0 0,0 17 0 1,0 16 0-4,0 2-100 3,0 0-124 0,0 14-152 2</inkml:trace>
    </iact:actionData>
  </iact:action>
  <iact:action type="add" startTime="16137">
    <iact:property name="dataType"/>
    <iact:actionData xml:id="d3">
      <inkml:trace xmlns:inkml="http://www.w3.org/2003/InkML" xml:id="stk3" contextRef="#ctx0" brushRef="#br0">16587 7111 764 0,'0'0'308'5,"0"0"-172"5,0 0 51-5,0 0-114 3,0 0-34 0,0 0-5 0,9 183-19 0,-1-140 9-2,-4 8 11 2,4 5-8-1,-2-6-12 2,6-6-6-4,3-16-7 4,3-13-2-1,10-15-1 0,13 0-7-2,6 0 8 1,15-28 3 2,8-5 0-4,5-2 9 6,12 6 12-4,7 6 10 1,6 3-8-2,3 3-2 1,-3 2-7 1,-8 9 14 0,3 1-1-1,-3 5 6 0,2 0-5 2,3 0-1-1,2 11-10 1,-5 0-3-5,3-2-1 5,-3-5-5-1,-1-4-5 0,-3 0-5-2,0 0 9 2,-2 0-4 1,-4 0-6-2,-2 8 0 1,-7 0 0-3,2 7 0 5,-6-4 0-3,0-2 0-2,-9-6 0 3,-4-3 0 0,-1 0 0 1,-6 0 0-4,-5 3 0 4,-4 6 0-2,-2-8 0 2,-2 7 0-4,-1-3 0 4,-8 0 0-2,-11-1 0-1,-2-4 0 2,-9 3 0 1,-7-3 0-1,5 0 0 0,-2 3 0 0,6-3 0-2,-5 0 0 4,-4 0 0-6,0 0 0 3,0 0 0 1,0 0 0 1,0 0 0-2,0 0 0-1,0 0 0 3,3 0 0-2,8-28-12-1,4-21 8 3,4-7 4-1,-5-8 0-1,-5-6 2 1,3 6-1-2,-12 10-2 4,0 12 0-2,0 20-31-1,0 9-51-1,0 7-90 1,0 5-51 1,-5 1-124 1,-4 0-487-4</inkml:trace>
    </iact:actionData>
  </iact:action>
  <iact:action type="add" startTime="19014">
    <iact:property name="dataType"/>
    <iact:actionData xml:id="d4">
      <inkml:trace xmlns:inkml="http://www.w3.org/2003/InkML" xml:id="stk4" contextRef="#ctx0" brushRef="#br1">8155 2303 266 0,'0'0'227'5,"0"0"-53"1,0 0 15 2,0 0-36 0,0 0-27-1,0 0-18 0,0 0 7 1,11-18 1 1,10 30-44-2,16 29-8-1,5 15-8 2,9 18-15 0,6 13-4 0,13 11-7-3,0 7 0 4,5 2-6-1,-2 3 3 2,-1-3-1-5,-12-5-10 4,-2-13 3-1,-10-5-5 1,-9-18 0-4,-5-7-8 4,-7-21-5-3,-15-14 3 3,0-10 0-4,-7-6-4 5,-2-1 0-3,1-4-1 1,-1 2 1-1,0 2 0-2,8 3 1 3,-2 5 1 1,-2-4-4-4,-2-6 4 3,-2-5-4 1,-3 0 4 0,0 0-4-1,0 0 1-3,0 0-1 3,0 0-1 0,0 0-1-3,0 0 0 3,-32-16 4 1,-2-6-1-2,-7-6 0-1,-5-3-1 3,-11-1 2 1,-6-3-4-4,-2 3-2 1,3 4-1-1,16 4-1 2,16 13 3 1,9 1 3-3,17 10 2 2,1 0-2-1,3 0 4 1,0 0-2-2,0 0 2 2,0 0 4 0,4 0 7 1,38 16 7-3,19 20-14 2,5 12-3 1,6-1 13-2,-6-4 5 1,2-5 3-3,-5-4-8 4,-1-9-5-2,-7-1-11 0,-10-3 0 1,-11-7 0 0,-13-2 0 0,-4-4 0-3,-8-8 0 3,3 0 0 0,-2-8 0 1,0-45 0-3,1-19 0 3,-7-14 0-2,-4-11 0 2,0-1 0-5,0 8 0 5,0 21 0-2,0 18 0 3,0 23 0-3,0 20 0 0,0 1 0 0,0 7 0 0,0 0-113 0,0 0-101 0,0 0-151 1,26 20-234 1</inkml:trace>
    </iact:actionData>
  </iact:action>
  <iact:action type="add" startTime="20237">
    <iact:property name="dataType"/>
    <iact:actionData xml:id="d5">
      <inkml:trace xmlns:inkml="http://www.w3.org/2003/InkML" xml:id="stk5" contextRef="#ctx0" brushRef="#br1">17590 2392 488 0,'0'0'291'6,"0"0"-143"-1,0 0 11 2,0 0-20 1,0 0 1 0,0 0-2 0,0 0-35-2,67 90-76 1,-15-10 35 2,11 8-3-1,9 14-12-3,15 11-6 4,2 9-6-1,11 8-5 0,4 3-7-3,0 4 3 9,-8-6-16-11,-9-9 7 5,-12-13 6-1,-19-15-8 0,-17-23-11 1,-9-19 1 0,-15-14 4 1,-10-17-1-4,-1-7-8 5,-4-8 0-4,0-2 0 0,0-3 0 2,0 3 0 0,0-1 0-1,0-3 0 0,0 0 0 1,-34 0-7 1,-16-23 6-1,-20-15 1-1,3 0 1 2,1 0-1-2,-3 4-2 2,8 9 2-4,4 0-2 3,9 14 2-1,8 5-2 3,4 2 2-6,12 4 0 5,8 0 0-2,2 0 0 1,10 0-1 0,4 0 1-2,0 0 0 1,0 0 0 1,0 0 3-2,21 0 1 2,34 25-1 1,18 3-3-1,3 2 0-3,7-4 4 5,-1-3-4-2,0-4 0-1,-6-2 0 1,-14-1 0-3,-11-4 0 4,-11-4 0-2,-19 2 0-1,-8-10 0 3,-5 2 0 1,-8-2 0-4,0 0 0-1,0 0 0 4,0 0 0-2,0-15 0 1,0-51 0-1,0-30 0 2,-8-17 0-3,-5 1 0 3,0 15 0-3,5 19 0 2,8 26 0 0,0 14 0 2,0 13 0-6,0 12 0 4,0 1 0 1,0 4 0-3,0 3 0 0,0-2 0 2,0 5 0 1,0 2-115-2,0 2-106-1,0 18-171 2,0 15-702 0</inkml:trace>
    </iact:actionData>
  </iact:action>
  <iact:action type="remove" startTime="24979">
    <iact:property name="style" value="instant"/>
    <iact:actionData xml:id="d6" ref="#d4"/>
  </iact:action>
  <iact:action type="add" startTime="24983">
    <iact:property name="dataType" value="strokeEraser"/>
    <iact:actionData xml:id="d7">
      <inkml:trace xmlns:inkml="http://www.w3.org/2003/InkML" xml:id="stk6" contextRef="#ctx0" brushRef="#br2">16420 7802 449 0,'0'0'506'7,"0"0"-405"-1,0 0-14 1,0 0-40 0,0 0-43 1,0 0-4 1,0 0-54-2,15 8-107 0,-15-2-424 0</inkml:trace>
    </iact:actionData>
  </iact:action>
  <iact:action type="remove" startTime="25657">
    <iact:property name="style" value="instant"/>
    <iact:actionData xml:id="d8" ref="#d5"/>
  </iact:action>
  <iact:action type="add" startTime="25666">
    <iact:property name="dataType" value="strokeEraser"/>
    <iact:actionData xml:id="d9">
      <inkml:trace xmlns:inkml="http://www.w3.org/2003/InkML" xml:id="stk7" contextRef="#ctx0" brushRef="#br2">25848 7976 852 0,'0'0'94'12,"0"0"2"-12,0 0-39 4,0 0-46 4,0 0-11 1,0 0-32-4,0 0-115 4,8-10-325-2</inkml:trace>
    </iact:actionData>
  </iact:action>
  <iact:action type="add" startTime="31197">
    <iact:property name="dataType"/>
    <iact:actionData xml:id="d10">
      <inkml:trace xmlns:inkml="http://www.w3.org/2003/InkML" xml:id="stk8" contextRef="#ctx0" brushRef="#br3">12364 5610 462 0,'0'0'117'7,"0"0"34"-2,0 0-54 3,0 0-29 0,0 0 16 0,0 0-6-1,0 0-9 0,18-33 14 1,-18 28-11 0,-17 1 0-2,-21 4-4 2,-19 0-4 0,-18 9-11 0,-12 35-9-2,-9 11-14 2,2 20-10 0,5 16-4 0,3 13-2 0,7 9 0 0,9 9 7-1,7 0 5 7,12 10 0-12,8 1 0 6,17 4-6-1,22-4-2-1,4-8-5 1,7-9 2 1,65-3 7 0,37-9 6 0,42-12-10-3,33-8-9 4,20-18-2-2,2-26-5 1,0-34-2-2,-11-6 0 4,-19-77 11-3,-20-42-7 2,-35-32 2-4,-43-33 2 4,-41-23-2-1,-37-10-2-1,-19 0-2-1,-65 11-1 2,-28 30-1-1,-6 36-3 1,-12 50-1 0,4 51-56-1,-1 39-115 2,80 30-73-1,7 41-173 2</inkml:trace>
    </iact:actionData>
  </iact:action>
  <iact:action type="add" startTime="32032">
    <iact:property name="dataType"/>
    <iact:actionData xml:id="d11">
      <inkml:trace xmlns:inkml="http://www.w3.org/2003/InkML" xml:id="stk9" contextRef="#ctx0" brushRef="#br3">12119 7538 853 0,'0'0'171'3,"0"0"-3"5,10 153-74-3,-10-43-3 4,0 20 7-1,-30 19-5 0,-9 10-15-2,-6 9-13 2,-13-1-15 0,-8 2-17-1,-7-2-8-1,-3-11-4 5,-9-13-11-1,-8-28-8-5,-4-29-1 3,-4-28 0-2,-2-25-1 10,0-33-3-14,3 0-14 7,0-41-30-5,5-22 33 3,6-1 3-1,15 15-3 3,16 16-7-1,18 22 13-1,1 11 4 2,7 27 4-3,-5 50 9 3,3 36-1-2,-4 35 12 0,10 32 17 0,-5 17-5 0,3 15 2 2,-3 2-3-3,0-5-7 0,0-6-6 2,0-2-6 1,-4-21-1-2,4-24-7 0,0-23-1 3,3-31 4-3,5-21-3 1,1-12 1 1,3-8-5-3,-3-14 0 0,8-4 1 2,-1-8 1-3,4-4-2 3,8-7-1 1,-2-11 1-2,4-8-1-1,3-5-1 2,0 0-6 0,0-29-3 0,0-23 10 0,0-12-2-1,0-2 3 3,-6 4-3-4,-3 2-8 2,1-2-4-2,-8 2 2 3,2 1-1-2,-7 4 6 1,2 3-6 0,1 9-2 2,8 13 6 4,1 13 4-13,7 14 4 4,2 3 2 1,0 0 3 1,0 52 7 0,0 30 4 1,0 22-6 0,0 6 25 0,11-3-14-2,12-5 10 3,12-15 0-2,-7-20 8 0,1-18-10-1,-4-23-27 5,4-19 0-3,8-7 0 1,9-24 0-7,10-45 0 8,5-25 0-2,-6-9 0-1,-10 1 0 3,-10 11 0-3,-13 25 0-2,-10 22 0 3,-8 22 0-1,-4 19 0 0,0 3-123 0,0 5-174 2,-13 30-147-4</inkml:trace>
    </iact:actionData>
  </iact:action>
  <iact:action type="add" startTime="33069">
    <iact:property name="dataType"/>
    <iact:actionData xml:id="d12">
      <inkml:trace xmlns:inkml="http://www.w3.org/2003/InkML" xml:id="stk10" contextRef="#ctx0" brushRef="#br3">10248 12316 267 0,'0'0'64'3,"0"0"25"2,0 0-1 2,48-161 11 2,-44 128 19-3,-4 7-23 3,0 6-13-3,0 2-9 3,0 7-7-3,-28 0 1 2,-22 0-10 0,-11 4 1-3,-14 7-4 4,-12 0-8-1,-5 4-8 0,-6 30-1-1,-3 9-7 0,-11 15-1 4,-1 17-10-3,-3 25-4-2,13 18 3-1,13 24 7 6,20 24 16-5,11 15-1 4,22 8 0-5,23 12 2 2,14 2-13 0,48 6-3 2,70-3-14-3,38-14-8 1,29-34-1 2,13-36 3-2,2-52-5 0,1-52 3 2,-8-30 15-1,-8-96-5-1,-22-54-7-1,-22-50 0 2,-47-43 4 1,-43-46 10-3,-51-24 1 2,-47 0-5-1,-80 19-6 2,-31 58-10-2,-17 66-1-1,6 70-1 3,24 65-71 0,28 47-81-3,93 19-109 3,14 39-101-3</inkml:trace>
    </iact:actionData>
  </iact:action>
  <iact:action type="add" startTime="34561">
    <iact:property name="dataType"/>
    <iact:actionData xml:id="d13">
      <inkml:trace xmlns:inkml="http://www.w3.org/2003/InkML" xml:id="stk11" contextRef="#ctx0" brushRef="#br3">22571 5725 244 0,'0'0'408'4,"0"0"-253"4,0 0 2 0,0 0-43-2,0 0-14 1,0 0-21 2,-176-49-6-1,67 49-2-3,-15 0-13 4,-18 22-19-1,-11 20-13 0,0 18 2-3,-1 22-13 4,18 11 6 0,20 16-5-1,17 8 2-1,29 10-1 1,23 9 1-1,22 6 5 0,25 6-4 0,16 7-3 2,80-2-1-2,40-3 3 0,47-10 19 0,20-20-10 1,15-26-16 0,8-33 2 2,-13-41 2-2,-13-20-5 0,-25-45-10-4,-29-63-1 5,-18-49 0-4,-25-40 1 3,-33-29-2 1,-27-10 2-3,-38 11 0 0,-5 12 0 3,-52 32-1-1,-41 33-2 1,-33 40-4-4,-26 41-43 3,-23 29-79-1,92 38-78 2,7 12-154-3</inkml:trace>
    </iact:actionData>
  </iact:action>
  <iact:action type="add" startTime="35476">
    <iact:property name="dataType"/>
    <iact:actionData xml:id="d14">
      <inkml:trace xmlns:inkml="http://www.w3.org/2003/InkML" xml:id="stk12" contextRef="#ctx0" brushRef="#br3">21511 7105 393 0,'0'0'212'2,"0"0"-170"5,0 0 76-1,0 0-68 1,0 0 14-1,0 0 42 3,-66-38 1-2,-1 86 0 2,-17 16-10-4,-24 22-7 4,-16 19-21 0,-24 25-20-1,-21 23-3-2,-18 19-4 3,-13 18 31-2,-18 0-40 8,-19-14-11-13,-13-16-1 2,-19-27-8 4,2-23-10 0,5-22-3-1,8-28-3 1,19-28-4 1,24-32 3-2,19-23 3 0,22-54 1 0,17-23-5 3,19 5 5-3,13 11 1 0,11 25 0 0,21 27-1 1,12 28-3 0,7 4 1-3,-2 57 2 5,4 32 13-4,-3 39 12 4,-3 40-4-5,-3 42-2 3,-8 45-2 0,-3 35 6 1,-2 18 6-2,-3 4-16-1,4-25-9 2,5-49-2 1,9-56 0-4,12-59 2 3,15-48-1 2,14-32-1-4,14-19-1 0,19-16-2 1,1-8-1 1,0-2-1 2,0-40 3-6,0-12 1 3,0-9-1 1,-3 0 0 0,-10-4 0 1,-2 1-1-4,-3 5 0 4,-5 2-2-1,-2 1 1-2,-2 5 2 2,-2 15-2 0,6 14 1 0,-1 9 1-3,7 10-1 3,10 0 1 0,1 5 0 0,6 0 2-2,0 0 0 2,0 0 0 0,0 20 6 1,0 36 15-1,0 15-3-2,0 6 27 2,0-2-15-1,3 0-17 0,7 1-15 2,4 5 0-1,7 6 0-2,5 5 0 1,6 2 0 0,7-14 0 3,1-10 0-3,-5-23 0-2,0-20 0 4,12-23 0-2,5-4 0 2,20-31 0-4,6-33 0 4,-4-15 0-1,-8 0 0 1,-7 10 0-5,-18 8 0 4,-3 15 0 3,-20 16 0-5,1 9 0 5,4 8 0-8,5 9 0 4,12 4 0 1,7 0-181-1,-28 22-253 0,-2 15-847 3</inkml:trace>
    </iact:actionData>
  </iact:action>
  <iact:action type="add" startTime="36854">
    <iact:property name="dataType"/>
    <iact:actionData xml:id="d15">
      <inkml:trace xmlns:inkml="http://www.w3.org/2003/InkML" xml:id="stk13" contextRef="#ctx0" brushRef="#br3">16459 12007 707 0,'0'0'138'2,"0"0"45"5,0 0-61 0,0 0-65 2,0 0 11-4,0 0 47 4,-260 23-31-2,119 3-20 3,-13 17-20-6,-9 22-15 4,7 30-9 1,2 20-4-1,23 25-4-2,23 15-6 2,18 9 2 0,35 11 13 2,21-2 14-5,34 1-7 3,3-9-4 1,77-5 0-3,40-13-2 0,37-13 12 2,29-30-11 1,17-33 4 0,0-46-4-5,-13-25 1 5,-16-46-13-1,-26-58-5 0,-29-44-5-2,-32-35-1 1,-34-38 3 1,-33-27-3 1,-20-4 0 0,-20 5 0-1,-60 29-1-3,-26 40-4 2,-18 40-4 0,-18 42-57 1,-3 39-83-1,92 57-90 2,16 31-205-4</inkml:trace>
    </iact:actionData>
  </iact:action>
  <iact:action type="add" startTime="39433">
    <iact:property name="dataType" value="strokeEraser"/>
    <iact:actionData xml:id="d16">
      <inkml:trace xmlns:inkml="http://www.w3.org/2003/InkML" xml:id="stk14" contextRef="#ctx0" brushRef="#br2">18171 17239 560 0,'0'0'213'5,"0"0"-106"4,0 0-5-2,0 0-56 0,0 0-43 1,0 0-3-1,0 0-53 1,0-2-119-2,0-8-137 2</inkml:trace>
    </iact:actionData>
  </iact:action>
  <iact:action type="add" startTime="39942">
    <iact:property name="dataType" value="strokeEraser"/>
    <iact:actionData xml:id="d17">
      <inkml:trace xmlns:inkml="http://www.w3.org/2003/InkML" xml:id="stk15" contextRef="#ctx0" brushRef="#br2">17596 14591 726 0,'0'0'123'7,"0"0"-60"-1,0 0-38 3,0 0-25-3,0 0-68 2,0 0-127 0,27 23-101 0</inkml:trace>
    </iact:actionData>
  </iact:action>
  <iact:action type="remove" startTime="40179">
    <iact:property name="style" value="instant"/>
    <iact:actionData xml:id="d18" ref="#d11"/>
  </iact:action>
  <iact:action type="add" startTime="40185">
    <iact:property name="dataType" value="strokeEraser"/>
    <iact:actionData xml:id="d19">
      <inkml:trace xmlns:inkml="http://www.w3.org/2003/InkML" xml:id="stk16" contextRef="#ctx0" brushRef="#br2">17738 14815 583 0,'0'0'254'8,"0"0"-130"-5,0 0-26 4,0 0-40 1,0 0-41-2,0 0-15 2,13 0-2 2,-10 0-39-3,-3 0-114-2,3 0-226 3</inkml:trace>
    </iact:actionData>
  </iact:action>
  <iact:action type="remove" startTime="40605">
    <iact:property name="style" value="instant"/>
    <iact:actionData xml:id="d20" ref="#d12"/>
  </iact:action>
  <iact:action type="add" startTime="40613">
    <iact:property name="dataType" value="strokeEraser"/>
    <iact:actionData xml:id="d21">
      <inkml:trace xmlns:inkml="http://www.w3.org/2003/InkML" xml:id="stk17" contextRef="#ctx0" brushRef="#br2">18023 16768 498 0,'0'0'289'13,"0"0"-178"-13,0 0 12 7,0 0-42 0,0 0-47 1,0 0-29 0,0 0-5 0,18 22-3-2,-18-16-41 2,0-3-117 0,0-3-235 0</inkml:trace>
    </iact:actionData>
  </iact:action>
  <iact:action type="remove" startTime="41500">
    <iact:property name="style" value="instant"/>
    <iact:actionData xml:id="d22" ref="#d10"/>
  </iact:action>
  <iact:action type="add" startTime="41506">
    <iact:property name="dataType" value="strokeEraser"/>
    <iact:actionData xml:id="d23">
      <inkml:trace xmlns:inkml="http://www.w3.org/2003/InkML" xml:id="stk18" contextRef="#ctx0" brushRef="#br2">20647 11663 564 0,'0'0'213'9,"0"0"-115"-7,0 0-10 4,0 0-30 2,0 0-47-1,0 0-10 0,9-39 1 2,-9 36-2-4,0 3-19 4,0 0-139-1,0 0-154 0</inkml:trace>
    </iact:actionData>
  </iact:action>
  <iact:action type="remove" startTime="42338">
    <iact:property name="style" value="instant"/>
    <iact:actionData xml:id="d24" ref="#d13"/>
  </iact:action>
  <iact:action type="add" startTime="42281">
    <iact:property name="dataType" value="strokeEraser"/>
    <iact:actionData xml:id="d25">
      <inkml:trace xmlns:inkml="http://www.w3.org/2003/InkML" xml:id="stk19" contextRef="#ctx0" brushRef="#br2">28756 10940 241 0,'0'0'121'6,"0"0"-47"2,0 0-31-2,0 0-13 3,0 0-16-1,0 0 25 0,0 0 39 0,-124 15 50 1,124-15-33-3,0 0-33 1,0 0-37 0,0 5-25 0,0 7-17 2,0-7-159-3,0 1-193 3</inkml:trace>
    </iact:actionData>
  </iact:action>
  <iact:action type="remove" startTime="42947">
    <iact:property name="style" value="instant"/>
    <iact:actionData xml:id="d26" ref="#d14"/>
  </iact:action>
  <iact:action type="add" startTime="42900">
    <iact:property name="dataType" value="strokeEraser"/>
    <iact:actionData xml:id="d27">
      <inkml:trace xmlns:inkml="http://www.w3.org/2003/InkML" xml:id="stk20" contextRef="#ctx0" brushRef="#br2">27384 13022 393 0,'0'0'162'6,"0"0"-121"0,0 0 51 2,0 0-47 0,0 0 43 0,0 0-44-2,0-104-30 4,0 92-13-4,0 4-1 0,-3 4-42 2,0 4-176 1,-1 0-153-3</inkml:trace>
    </iact:actionData>
  </iact:action>
  <iact:action type="add" startTime="43559">
    <iact:property name="dataType" value="strokeEraser"/>
    <iact:actionData xml:id="d28">
      <inkml:trace xmlns:inkml="http://www.w3.org/2003/InkML" xml:id="stk21" contextRef="#ctx0" brushRef="#br2">24263 17027 19 0,'0'0'185'6,"0"0"-20"-1,0 0 1 4,0 0 24-2,0 0-48 0,0 0-35 1,0-9-37-1,0 9-30 1,0 0-22-1,0 0-18 1,0 0 0 0,0 0-62 0,0 0-220-2</inkml:trace>
    </iact:actionData>
  </iact:action>
  <iact:action type="add" startTime="43940">
    <iact:property name="dataType" value="strokeEraser"/>
    <iact:actionData xml:id="d29">
      <inkml:trace xmlns:inkml="http://www.w3.org/2003/InkML" xml:id="stk22" contextRef="#ctx0" brushRef="#br2">24021 17612 101 0,'0'0'630'7,"0"0"-603"-2,0 0 46 4,0 0-47-2,0 0-26 1,0 0-65-2,0-31-149 2,0 31-244 0</inkml:trace>
    </iact:actionData>
  </iact:action>
  <iact:action type="remove" startTime="44218">
    <iact:property name="style" value="instant"/>
    <iact:actionData xml:id="d30" ref="#d15"/>
  </iact:action>
  <iact:action type="add" startTime="44221">
    <iact:property name="dataType" value="strokeEraser"/>
    <iact:actionData xml:id="d31">
      <inkml:trace xmlns:inkml="http://www.w3.org/2003/InkML" xml:id="stk23" contextRef="#ctx0" brushRef="#br2">24197 17952 583 0,'0'0'63'7,"0"0"-42"-1,0 0 17 2,0 0-33 0,0 0-5-3,0 0 0 4,-7-2-5-1,7 2-38 0,0 0-112-3,0 0-277 4</inkml:trace>
    </iact:actionData>
  </iact:action>
  <iact:action type="add" startTime="46508">
    <iact:property name="dataType"/>
    <iact:actionData xml:id="d32">
      <inkml:trace xmlns:inkml="http://www.w3.org/2003/InkML" xml:id="stk24" contextRef="#ctx0" brushRef="#br4">9745 3372 584 0,'0'0'189'7,"0"0"-45"-2,0 0-36 4,0 0-37-1,0 0 14 0,0 0-15-3,-99-110-16 4,-1 110 34-1,-21 50-17 0,-14 25-14-2,-13 30-13 1,-4 25 8 2,1 20-14-1,6 19-14-2,24 8-6 1,20 14-3 5,31 8-1-6,24 8-2 1,34 6 1 0,12-11-1 1,34-12-5 1,65-22 18-4,50-24 1 4,34-25-19-2,32-26 2 4,17-36-2-9,-11-42-2 7,-7-15-5-1,-22-82-3-1,-19-47-2 0,-23-42 2 0,-23-38-2 3,-40-18 1-3,-45-10-1-1,-42-2 4 2,-3 10-1 0,-74 9-1-1,-33 3-26-1,-31 5-31 4,-29 14-35-2,-20 33-44 0,106 144-104-1,14 21-274-1</inkml:trace>
    </iact:actionData>
  </iact:action>
  <iact:action type="add" startTime="47606">
    <iact:property name="dataType"/>
    <iact:actionData xml:id="d33">
      <inkml:trace xmlns:inkml="http://www.w3.org/2003/InkML" xml:id="stk25" contextRef="#ctx0" brushRef="#br4">10628 4696 518 0,'0'0'188'8,"0"0"-27"-3,166-41-15 3,-101 26-32 1,18-3-14-2,6 1-19-1,22-1-1 2,13 5-4 0,17 0 3 0,8 8-25-1,17 5-15 0,12 0 17 2,3 0-17-2,3 15 0 1,2 23-7-1,-10 13-9 4,-2 13 0-4,-7 18 10-3,-1 22-10 9,-10 23 1-9,-8 27-6 3,-11 17-3 0,-1 18 2-1,-11 16-12 2,3 10-1 2,2 6-1-3,0 7 0-2,1 2 1 3,9 8-2 1,5 11 3-2,5 1-1 0,10-7-4 2,-11-14-2-3,-1-26 1 0,-2-37-1 3,-9-39 2-2,-5-28 0 2,-2-27 2-3,1-11-2 2,7-3 6 0,16-3-4 0,11 3 1-3,5 3 3 3,-1 3-5 1,-7-3 2-1,-2-3 0-2,1-10-2 1,1 2 0 2,-5-5-1-2,0-2-6 1,6 0 2 0,9 1 4 0,1-4-6-1,7-4 4-1,-10-8 3 2,-5-13-3 0,-7-10-5 0,-16-2-1-2,-11-3 8 2,-19 0 2 0,-9 0-1 1,-15 0 2-5,-18 0 1 4,-4 0-4 1,0 8 0 0,-3 10 2-2,9 7-2 0,5 6 1-1,4 4-1 4,4-4 0-4,-11-2-2 0,-11-5 0 3,-5-11 0-2,-4 2 1-1,0-4 0 3,-1-1 0-2,6-2 0 1,6-8 0-1,1 0 1 0,5 0-4 2,-3 0 4-1,-9 0-1-3,-11 0 1 4,-11 0 3-2,-12 0-3 1,-5 0 0-2,-5 0 0 3,-5 0 0-2,-2 0 1 1,2 0-3-1,1 0 4 1,-5 0-3-1,1 0 1 1,-4 0-1-2,-1-2-1 2,-2-4-10 0,0-15-10 1,0-20 0-3,-42-23 17 2,-26-20 5 2,-18-7 0-3,-10 7 0 2,-4-1-1-6,6 15 1 6,11 6-16-1,9 15 5-2,11 14 9 2,18 15 1 0,16 11-1-1,10 9-2-1,9 0 4 2,10 0 4 1,0 49 0-2,2 17-2-1,37 16-1 3,15 0-1-2,8-7 0 2,-3 4 2-4,10-1 3 4,1 2-4-2,-5-3 2 2,-5-17-2-4,-10-11 2 4,-15-23-1-1,-17-13 4-1,-5-13-2-1,-5 0-4 2,-8 0-1 0,0 0-2 0,-50-8 2-1,-24-10 1 1,-13 0 2 1,-7 6-2-3,1 9 2 0,6 3-2 4,0 0 0-1,1 8-10-2,-6 10-81-2,6-15-114 3,65-3-99 4,13 0-158-5</inkml:trace>
    </iact:actionData>
  </iact:action>
  <iact:action type="add" startTime="49440">
    <iact:property name="dataType"/>
    <iact:actionData xml:id="d34">
      <inkml:trace xmlns:inkml="http://www.w3.org/2003/InkML" xml:id="stk26" contextRef="#ctx0" brushRef="#br4">22368 9209 628 0,'0'0'201'5,"0"0"-32"2,0 0-42-1,0 0-54 3,0 0 34-1,0 0 10 0,-259-62-45-3,120 62-5 4,-9 36-21-1,3 27-8 0,10 17-17-2,8 22-7 2,20 27-1 0,12 24 0-3,24 27-2 3,23 9 4 2,27 17-1 3,21 8 3-12,10 0 4 6,74-11 9 1,40-14-10 0,38-18 3 0,25-20-1-2,19-29-8 3,18-41-4-2,-8-61-4 2,-16-23 5-4,-22-93-11 4,-33-54-1-2,-33-56 1 3,-29-59 0-5,-36-39 8 2,-36-24 6 1,-11 12-5 0,-46 34-4 0,-43 50-5-2,-26 59-1 3,-22 45-5-4,-19 44-31 3,-11 33-78 2,-4 18-24-2,10 21-51 2,108 12-122-7,16 23-372 7</inkml:trace>
    </iact:actionData>
  </iact:action>
  <iact:action type="add" startTime="50726">
    <iact:property name="dataType"/>
    <iact:actionData xml:id="d35">
      <inkml:trace xmlns:inkml="http://www.w3.org/2003/InkML" xml:id="stk27" contextRef="#ctx0" brushRef="#br4">19274 3239 562 0,'0'0'144'6,"0"0"22"-1,0 0-65 3,0 0-41 0,0 0 15-1,-246 113-16 0,136-42-8 0,-12 24-2 2,-2 16-4-2,5 21-1 0,11 16-2 0,8 15-2 2,16 11-12-4,15 4-10 4,23 7-5-1,20-9 1 2,23-13 3-3,3-15-3-1,38-15 1 3,52-14 8-2,41-17 3 3,32-16-10-6,33-17 5 7,8-22-6-6,2-27-3 4,-16-20 0-2,-20-16-3-2,-25-55-5 4,-25-36 1-3,-29-41-5 3,-25-41-2-2,-33-37 0 2,-31-14 0-4,-2 2 2 3,-35 8 0 0,-35 22 0-1,-20 17-2 1,-19 20 0-1,-11 31-7 1,-8 35-11 0,-8 34-63 0,-6 23-57-3,94 48-64 4,0 0-152-1</inkml:trace>
    </iact:actionData>
  </iact:action>
  <iact:action type="add" startTime="51532">
    <iact:property name="dataType"/>
    <iact:actionData xml:id="d36">
      <inkml:trace xmlns:inkml="http://www.w3.org/2003/InkML" xml:id="stk28" contextRef="#ctx0" brushRef="#br4">19878 4115 480 0,'0'0'266'2,"0"0"-110"4,0 0-11 1,0 0-38 0,211 18-24 2,-140 11-1-3,16 2-5 2,18 13-7 0,25 8-8 0,26 12-15 0,20 11 8-2,20 5-20 1,16 3 13 1,5-3-20 1,0-2 1-3,-9 1 2 5,-15-4 1-5,-9-2-10 10,-9 1-7-14,-11 3 3 5,-11 5-11 0,-16 4 0-4,1 13 3 7,6 16-1-4,1 25 2 4,9 25-9-6,0 18 1 5,3 12-1-1,-5 11 0-1,-7 6 1 1,-5 5-2-1,-10 3 1 0,-20-2 0 2,-5-7-2-3,-17 1 2 1,-13 3-2 1,-5 2 1 1,-13 6 0-4,-9-2 1 3,-3-7-2 0,-14 2 0 1,-1-5-1 0,-9 4 2-3,-16-1-2 1,-5-3 1 1,0-10 0 1,0-10-4-5,-21-13 4 4,-17-16 0 0,-8-20-1-1,-12-15 0 1,-13-8-1 0,-6-4 1-1,-7 6 0 3,-3-8 1-6,-9 0 0 5,4-1-1-2,-6 2 1 2,-2 3 0-2,0-2 0-1,6-4 0 3,-2-1 0-4,9-3 2 5,10-5-1-3,6-5 0 1,8-1-1-3,2 1 1 3,1-11 1 1,6-2 0-2,2-9-2 0,1-8 0 3,2-12 0-3,7-4 0 0,2-13 0-2,2-10-1 3,10-5 1 1,-2-12-2-1,8-2 1-1,-5-1 1 0,-8-1-1 0,-1 4 1 2,-7 4 0-4,-2-1 1 4,3 0-1-1,14-4-1 1,4-2 0-3,10-5 1 6,7-3-4-8,2 0 4 2,5 0-1 4,0 0 1-6,0 0-3 4,0 0-4 0,0-41-7 1,23-20 14-3,11-20 1 2,5-12 0 0,6 2 0-3,1-11-1 6,-4 8 0-4,-6 13 0 1,-6 19 0 0,-12 26 0-4,-8 19 0 5,-10 17 1-1,0 0-1-3,0 0 2 3,0 0-2 0,0 28 5 0,-13 39-5-1,-18 24 5 0,-11 9-2 1,4 1-2 0,4 1 2-2,6-10 1 2,4-13 3 0,16-11 1 0,2-19 8 2,6-14 7-4,0-4 11 1,14-4-19 1,23-9-15-3,8-2 0 6,4-4 0-4,10-7 0 1,15-5 0-3,0 0 0 2,2 0 0 2,-13 0 0-1,-15-15-44-1,-11-41-91 0,-24-41-107 2,-13 42-103-1,0 3-170-1</inkml:trace>
    </iact:actionData>
  </iact:action>
  <iact:action type="add" startTime="53126">
    <iact:property name="dataType"/>
    <iact:actionData xml:id="d37">
      <inkml:trace xmlns:inkml="http://www.w3.org/2003/InkML" xml:id="stk29" contextRef="#ctx0" brushRef="#br4">22064 12876 440 0,'0'0'161'9,"0"0"-1"-5,0 0-18 2,0 0-59 2,0 0-20 0,0 0-6 0,0 0-8-2,-52 12 37 3,-35-12-41-2,-25 23 6 2,-28 33 2-4,-22 21-3 3,-7 26-24-1,6 25-3 3,6 28-8-5,24 23 0 5,21 22 3-2,34 5-1 0,32 0 0 0,46 0 6-3,9-13-10 4,98-7 5-2,46-23 17 1,53-26-10-2,36-42 17 3,14-55-21-2,6-40-6 0,-12-86 3 1,-28-75-9-1,-32-59-5 1,-47-38-2-2,-49-23-2 4,-48-13 9-4,-41 16-2 4,-5 14-5-6,-38 29-2 5,-44 36-3-1,-27 36 0 0,-27 41-10-2,-9 38-65 2,-5 29-13 2,5 26-6-4,93 29-89 4,17 18-115-7</inkml:trace>
    </iact:actionData>
  </iact:action>
</iact:actions>
</file>

<file path=ppt/ink/inkAction5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24T05:33:44.099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739">
    <iact:property name="dataType"/>
    <iact:actionData xml:id="d0">
      <inkml:trace xmlns:inkml="http://www.w3.org/2003/InkML" xml:id="stk0" contextRef="#ctx0" brushRef="#br0">14912 1040 171 0,'0'0'489'2,"0"0"-342"-2,0 0 43 1,0 0-74-1,0 0-31 2,0 0-8 31,38-39-1-33,-38 39-6 0,0 0-20 0,0-7-14 35,0-4-8-35,-12-6 24 0,-20-1 8 0,1 0-27 1,3 1-3 38,-7 8-1-39,4 2-6 0,-7 7 0 0,-3 0 3 0,0 0 3 36,-4 0-8-36,2 13-1 0,0 14 0 1,1-1-10-1,3 5 5 5,3 1-7 34,0 7 3-39,-1 1-4 0,-2 6 4 0,4 3 0 0,-2-3-1 41,3 0 1-40,2 2-9-1,4-2 5 0,-7 3-1 0,11 4 1 34,0-2 0-34,4 5 3 1,6-2-3-1,1-2-1 0,5 7-6 36,2-1 0-35,5 6 0-1,-5-3 0 0,0-2 0 0,6 4 0 35,-2-3 0-35,2 10 0 1,-3 2 0-1,-1-1 0 0,4 0 0 39,-5 2 0-38,4 0 0-1,-2 5 0 0,-5-6 0 0,5-5 0 41,3 0 0-41,0-6 0 0,0-3 0 0,0 0 0 0,0 0 0 1,0 6 0 37,0 2 0-35,0-2 0-3,0-6 0 0,6-8 0 1,2-14 0 35,-2 0 0-36,6-2 0 0,1 2 0 0,11 4 0 0,-3 4 0 36,7 4 0-35,2 2 0-1,-1-1 0 0,8-1 0 0,-2-12 0 39,12-3 0-39,12-7 0 0,8-15 0 0,18-2 0 0,8-9 0 3,10 0 0 36,5 0 0-39,-3 0 0 0,1-30 0 0,1-16 0 0,1-18 0 45,4-13 0-45,-10-14 0 0,-5-6 0 0,-6-8 0 1,-11-11 0-1,-13-30 0 36,-15-22 0-36,-19-28 0 0,-25-18 0 0,-8-14 0 0,-8-2 0 39,-53 11 0-39,-26 8 0 0,-20 14 0 0,-13 22 0 0,-6 32 0 6,2 39 0 34,0 35 0-40,3 22 0 0,1 15-75 0,5 12-48 0,6 12-82 58,88 8-75-50,9 0-116-6</inkml:trace>
    </iact:actionData>
  </iact:action>
  <iact:action type="add" startTime="8831">
    <iact:property name="dataType"/>
    <iact:actionData xml:id="d1">
      <inkml:trace xmlns:inkml="http://www.w3.org/2003/InkML" xml:id="stk1" contextRef="#ctx0" brushRef="#br1">27858 1070 436 0,'0'0'147'2,"0"0"-39"40,0 0 27-42,0 0-47 0,0 0-1 0,0 0-11 1,0 0 5-1,-89-49-10 39,15 51-11-38,-21 30 2-1,-10 9 4 0,-6 8-5 0,5 9-23 40,6 6 0-40,7 9 3 0,6 8-10 0,5 11-4 1,12 10-7 2,8 15 11 34,15 13 5-37,11 20-3 0,18 8 2 0,3 10 5 0,13 0-14 37,2-7 2-36,0-1-19-1,8-9 9 0,29-21-10 0,7-19-4 42,9-24 2-42,10-21-4 0,15-15 0 0,16-12-2 0,27-12 2 1,24-16-1 35,24-11 1-36,8 0-2 0,2-11-1 1,1-34-3-1,-16-7 1 37,-14-11 2-37,-5-16 1 0,-19-13 0 0,-14-18 2 1,-21-20 3 41,-18-16-3-41,-29-16 5-1,-20-18-4 0,-24-16 0 0,-14-15 0 36,-65-9-1-34,-29-6 1-2,-28 9 2 0,-16 16-2 0,5 36-2 0,3 47-1 41,23 39 0-40,17 39-6-1,9 37-28 0,0 3-39 0,2 64-81 37,70-6-66-37,10 3-174 0</inkml:trace>
    </iact:actionData>
  </iact:action>
  <iact:action type="add" startTime="9813">
    <iact:property name="dataType"/>
    <iact:actionData xml:id="d2">
      <inkml:trace xmlns:inkml="http://www.w3.org/2003/InkML" xml:id="stk2" contextRef="#ctx0" brushRef="#br1">29961 3312 569 0,'0'0'135'1,"0"0"-33"40,0 0 79-41,0 0-73 0,-199-32-28 0,84 32 13 0,-14 14-13 3,-8 24-15 34,5 6-6-37,2 13-17 0,6 17-8 0,9 23-6 1,12 17-2 37,7 14-6-38,12 4 4 0,5 5-2 0,13 4 2 0,8 2-13 45,13 3 0-44,7-2-1-1,24 1 0 0,14 12 2 0,0 4-6 0,35-4-1 4,36-11 0 38,15-16-3-42,15-17 0 0,11-8-1 0,24-12 0 1,16-21 0 36,19-23 0-37,11-33-1 0,5-16 2 0,12-16-1 0,-12-35 3 38,-13-4-2-38,-20-7 2 0,-27-2 1 1,-27-5 4-1,-16-24-6 1,-15-29-3 37,-11-31 0-37,-19-36 0 0,-20-22 0-1,-19-10-1 0,0 2 1 37,-46 15-1-37,-32 15 1 0,-37 12 0 0,-24 23 0 0,-17 15-2 37,-13 23 2-36,11 23-33-1,5 21-44 0,2 22-45 1,115 50-69 42,2 0-101-43</inkml:trace>
    </iact:actionData>
  </iact:action>
</iact:actions>
</file>

<file path=ppt/ink/inkAction5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21T00:33:32.037"/>
    </inkml:context>
    <inkml:brush xml:id="br0">
      <inkml:brushProperty name="width" value="0.05292" units="cm"/>
      <inkml:brushProperty name="height" value="0.05292" units="cm"/>
    </inkml:brush>
  </inkml:definitions>
  <iact:action type="add" startTime="19388">
    <iact:property name="dataType"/>
    <iact:actionData xml:id="d0">
      <inkml:trace xmlns:inkml="http://www.w3.org/2003/InkML" xml:id="stk0" contextRef="#ctx0" brushRef="#br0">33269 14059 405 0,'0'0'108'120,"0"0"24"-120,0 0 67 0,0 0-61 0,0 0-30 0,-203-20-11 0,124 20-25 0,-13 0-10 0,-20 0 11 0,-9 0-5 0,-15 0-22 0,-9 0 5 0,-12 0 6 0,-5 0-11 0,-2 0 7 0,2 0-10 1,4 0-14-1,8 0 4 0,-2 0-8 0,2 0 3 0,14-22-5 0,-4-4 0 5,9-1-5-4,0 5-2-1,-2 2 7 0,-5-1-4 1,3 9 3-1,-7 3-5 0,5 6-4 0,-4 3-13 0,-5 0 0 0,-7 0 0 7,1 0 0 23,-6 0 0-26,9 0 0-3,8 0 0 1,7 0 0-1,4 0 0 4,7 0 0 4,5 3 0 2,1-3 0-7,11 0 0 10,9 0 0-11,3 0 0 11,-5 4 0-12,2-4 0 21,-4 2 0-19,4 1 0-4,2-1 0 0,2 4 0 10,2-2 0-6,-5 4 0 5,-4 5 0 4,-1-2 0-10,1-1 0 9,3 0 0-9,7-2 0 11,1-1 0-11,0-5 0 9,9-2 0 5,3 0 0-13,2 0 0-4,13 0 0 1,3-2 0 7,4-7 0 0,0 0 0-1,4 2 0-1,-6 3 0 2,-6 0 0 10,-1 2 0-14,4 2 0-4,-1 0 0 8,5 0 0 6,-2 0 0-14,-8 0 0 9,3 0 0 3,-8 0 0-7,-1 0 0 7,12 0 0-9,5 0 0 9,8 0 0-9,17 0 0 9,6 0 0-9,11 0 0 11,10 0 0-8,2 0 0-6,1 0 0 7,0 0 0 2,-3 0 0 0,3 0 0-5,0 0 0 5,0 0 0-2,0 0 0 2,0 0 0 5,0 0 0-14,0 14 0 7,-6 9 0 4,3 6 0-8,-2 6 0 5,5 1 0 8,-3 4 0-10,3 6 0-6,0 3 0 9,0 6 0 0,0 9 0 10,0 3 0-16,0 11 0-3,0 6 0 14,0 9 0-11,0 2 0 3,0 2 0-1,0 1 0 4,0 3 0 5,0 12 0-11,0 13 0 10,0 7 0-10,0-3 0 9,0 3 0-10,0-2 0 10,0-3 0-10,0-3 0 10,0-5 0-10,0-3 0 13,0-10 0-13,0-2 0 115,0-12 0-115,0-4 0-2,5-5 0 0,7-2 0 0,-5-3 0 1,0-10 0-1,7-3 0 0,-10-2 0 0,8-6 0 0,-7 0 0 1,2 9 0-1,-1 2 0 0,0 5 0 0,0-11 0 0,2-15 0 0,-4-12 0 10,-1-15 0-10,2-12 0 9,-5-9 0 2,0 0 0-8,3 0 0 5,4 0 0-1,7 0 0 10,1 0 0-11,7 0 0-6,1-9 0 7,5 0 0 7,-7-6 0-12,7 3 0 8,-2-1 0-4,1 0 0 17,-3 0 0-18,-4 0 0-5,0 8 0 1,1-1 0 13,-6 0 0-11,0 3 0 9,1-1 0-9,-5-1 0 7,2 2 0-7,1 3 0 7,1-6 0-6,4-1 0 5,8 3 0 4,-3-2 0-10,12 3 0 7,7 3 0-7,4-5 0 11,11-7 0-12,8 0 0 11,-1 3 0-10,10-8 0 9,3 8 0-10,10 2 0 42,-1 0 0-42,9 7 0-2,5 0 0 0,13 0 0 1,10 0 0-1,-4 0 0 12,5 0 0-10,7 0 0 7,9 0 0-5,11 0 0 14,-10 0 0-13,-4 0 0-5,-14 0 0 7,-9 0 0 37,6 0 0-41,2 0 0-3,3 0 0 0,-7 0 0 0,-8 0 0 1,-11 0 0 7,-4 0 0-4,-2 0 0 19,-1 3 0-20,1-3 0-3,2 0 0 12,4 0 0-10,8 0 0 10,-1 0 0-10,0 0 0 8,3 0 0-6,1 0 0 10,0 0 0-12,13 0 0 7,-3 0 0-4,-5 0 0 6,0 4 0-8,-4 9 0 6,-5-1 0 5,4 1 0-12,3 3 0 7,-4 1 0-5,7-8 0 5,-2 8 0-4,-4-5 0 5,-8 3 0-2,-6-10 0-2,-7 1 0 8,-5-6 0-12,-2 0 0 11,-9 0 0-10,1 0 0 6,-5 0 0-6,1 0 0 5,-4-2 0 6,-1-7 0-11,-5 3 0 6,-2-3 0-5,-1 4 0 5,2 1 0-3,1 1 0 4,5 3 0-5,-3 0 0 3,-5 0 0-1,0 0 0 9,-2 0 0-14,-1 0 0 11,-1 0 0-11,3 0 0 10,-2 0 0-9,6 0 0 8,2 0 0-7,-2 0 0 9,-1 8 0-10,-1 11 0 7,-4-14 0-7,-7 8 0 73,-3-5 0-70,-6-3 0-6,-5-2 0 0,-4-3 0 0,3 2 0 0,-8 2 0 0,-2 0 0 1,-4-4 0-1,-4 0 0 0,-2 0 0 0,-2 0 0 13,-5 0 0-11,-2 0 0 5,-1 0 0-1,-3 0 0 3,2 0 0-3,1 0 0 2,3 0 0 5,-2 0 0-13,2 0 0 8,3 0 0-1,-7 0 0 8,4 0 0-8,-2 0 0 2,-1 0 0-6,-1 0 0 2,-2-8 0 2,0-2 0 1,0-11 0 2,0-17 0-4,0-4 0 7,0-14 0-10,0-8 0 9,0-8 0-9,-5-16 0 19,-7-4 0-15,-3-10 0-7,2-2 0 0,-2-4 0 14,-3 4 0-11,-7 0 0 10,-1-6 0-7,5-4 0-6,0 1 0 11,5 3 0-6,4-3 0 11,3 3 0-10,-2 11 0-6,7 4 0 12,-2 2 0-9,0 3 0 58,4 1 0-56,-1-11 0-5,-1 7 0 1,-1-11 0 0,5 0 0 0,0 5 0-1,-1-5 0 0,1 8 0 0,0 4 0 9,0 1 0-5,0 12 0 6,0 1 0-6,0 3 0 4,0 6 0 8,-3-4 0-10,-1 0 0-6,-4 10 0 11,-4-3 0-5,3 2 0 2,-7-2 0-3,2 15 0 9,4 5 0-10,-4 17 0 13,7 12 0-13,1 5 0-4,1 9 0 13,2 3 0-9,0 0 0 0,3 0 0 6,-1 49 0-4,1 24-60 4,0 22-205-6,0-50-114 5,0-14-704 114</inkml:trace>
    </iact:actionData>
  </iact:action>
</iact:actions>
</file>

<file path=ppt/ink/inkAction5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21T00:35:56.760"/>
    </inkml:context>
    <inkml:brush xml:id="br0">
      <inkml:brushProperty name="width" value="0.05292" units="cm"/>
      <inkml:brushProperty name="height" value="0.05292" units="cm"/>
    </inkml:brush>
  </inkml:definitions>
  <iact:action type="add" startTime="8306">
    <iact:property name="dataType"/>
    <iact:actionData xml:id="d0">
      <inkml:trace xmlns:inkml="http://www.w3.org/2003/InkML" xml:id="stk0" contextRef="#ctx0" brushRef="#br0">16761 9911 658 0,'0'0'199'13,"0"0"-82"-12,0 0 4 5,0 0-26-5,0 0-27 7,0 0 15-4,-52-36 10 9,-11 34-11-11,-13 2-14 5,-5 0-10 2,-7 0 0-1,-13 0 7 0,0 0-12-1,-4 0-2 2,-10 2-15-2,-6 9 6 2,-12 4-11 4,4 0-2-13,-3-4 2 11,5-2-22-7,3-1-9 6,-2-2 0-6,-7 6 0 5,-3 1 0 5,-9 0 0-11,-6 7 0 8,0 0 0-7,-3 1 0 7,0-1 0-8,-2 6 0 10,1-3 0-10,7-5 0 8,3-1 0-8,7-6 0 6,7 1 0-6,3 0 0 6,10 1 0-2,2 0 0 8,5 2 0-11,6 3 0 7,-1-2 0-8,-5 2 0 7,-2 2 0-4,1-5 0 4,-5-4 0-3,11 1 0-7,1-6 0 9,2 0 0 6,0-1 0-10,-5-1 0-1,5 1 0 2,0-1 0 8,2-3 0-11,1-1 0 6,9 0 0-7,6 0 0 6,8 0 0 0,9 0 0-2,3 0 0 2,-4 0 0 1,-2 0 0-3,-3 0 0 1,1 0 0 2,7 0 0-2,9 0 0 2,-1 0 0-3,7-5 0 2,-1 0 0-1,4-4 0 2,9 5 0-4,5 2 0 3,4-1 0 1,1 0 0 1,3 0 0-4,0 1 0 1,5-1 0 1,0 3 0-3,-1-4 0 3,-2 4 0 0,-5 0 0-1,1 0 0 1,3 0 0-1,-4 0 0 2,4 0 0-2,-4 0 0-1,4 0 0 2,-1 0 0 0,4 0 0 0,7 0 0-2,-6 0 0 2,11 0 0 3,-11 0 0-6,4 0 0 2,-1-3 0 144,5 0 0-148,2 0 0-3,7 1 0 1,-1 2 0-1,5 0 0 0,0 0 0 0,0 0 0 3,0 0 0-3,0 0 0 0,0 0 0 0,0 0 0 1,0 0 0-1,0 0 0 0,0 0 0 0,0-3 0 1,0 3 0-1,0 0 0 0,0 0 0 0,0 0 0 1,-7 0 0-1,2 23 0 5,-6 11 0 9,6 4 0-14,-5 7 0 8,2 4 0 3,2 2 0-5,-4 5 0 2,7 5 0-2,-2-1 0 1,-2 0 0 7,1 3 0-10,-5 4 0 6,1-4 0-6,4 9 0 8,1 10 0-9,1 4 0 8,4 28 0-8,0-2 0 113,0 5 0-113,0-1 0-3,0-7 0 0,0-4 0 0,0-5 0 1,0-14 0-1,0-4 0 0,0-4 0 0,7 12 0 0,1-5 0 0,5-8 0 0,-5-4 0 1,-2-16 0-1,-3-1 0 0,3 2 0 0,6 6 0 12,6 22 0-12,5 18 0 9,-2 13 0 4,3-4 0-10,-7-22 0 6,-10-5 0-5,2 0 0 6,3-1 0-4,-9-3 0 1,2-16 0 3,-5-17 0-5,6-11 0 3,-6-12 0 7,0-6 0-11,0-5 0 6,0-6 0-7,0 0 0 10,0-4 0-11,0 3 0 2,3 4 0 5,-3 1 0 0,0 0 0-3,0 7 0 2,0 0 0 1,0 4 0-6,0-4 0 7,0 0 0 2,0-5 0-9,0 3 0 7,0 0 0-6,0-5 0 5,0 2 0-3,0-5 0 1,0-2 0 30,0-5 0-33,0-3 0-4,0 0 0 1,0 0 0-1,0 0 0 3,21 0 0 7,12 0 0-6,4 0 0 6,5 0 0 2,7 0 0-8,5 0 0 6,15 0 0-7,16 0 0 6,9 0 0 16,14 0 0-21,13 0 0-4,12 0 0 0,9 0 0 9,9 14 0-3,6-3 0 1,2 1 0 5,5-7 0-8,-1-1 0 6,-10-4 0-6,-5 0 0 4,-6 0 0 6,-4 0 0-10,-7 0 0 8,-10 0 0-9,-4 0 0 8,-11 0 0-8,4 0 0 6,5 0 0-6,-3-9 0 6,4-3 0-3,-2-3 0 3,0 5 0 5,-4-6 0-11,-2 5 0 9,3 0 0-9,3 0 0 9,2 4 0-9,2 1 0 9,-1 1 0-9,-3 3 0 6,-20-9 0-5,-1 1 0 6,-7-2 0-5,1 1 0 6,-5 2 0-7,16 3 0 6,-6 6 0-6,1 0 0 4,-3 0 0 6,-11 0 0-11,-6 0 0 7,4 0 0-7,-3 0 0 5,1 0 0 10,0 0 0-13,7 0 0-4,-3 0 0 10,8 0 0-7,3 8 0 5,4 1 0-5,-4 0 0 6,6-3 0-6,-5-5 0 7,11-1 0-6,2 0 0 8,-1 0 0-12,8 0 0 7,-9 0 0 44,-8 0 0-50,-13 0 0-2,-20 0 0 1,-16 0 0-1,0 0 0 0,-3 0 0 0,0 0 0 9,-5 0 0-5,-9 0 0 4,-2 0 0 6,-7 0 0-11,8 0 0 3,-7 0 0 1,-5 0 0 0,-2 0 0 5,-8 0 0-9,-5 0 0 6,0 0 0-4,0 0 0 3,0 0 0-1,3 0 0 2,-3 0 0 1,0 0 0-7,0 0 0 6,0 0 0-1,0 0 0 4,0-7 0-11,0-31 0 9,0-18 0-3,0-12 0 4,0-11 0-8,0 4 0 5,0-7 0 6,-3 4 0-11,0 9 0 6,3 8 0-5,0 5 0 3,0 1 0 2,0-8 0-3,-2-13 0 1,-5-11 0 3,1-9 0-5,-8 1 0 3,1-1 0 5,1 6 0-10,3 9 0 5,1 5 0 3,5 12 0-7,3 3 0 8,0 0 0-8,0 3 0 5,0-5 0-5,0-10 0 5,-3-5 0-4,-7-10 0 26,-4-1 0-28,-4-4 0-3,3 3 0 0,-1 3 0 37,-5 16 0-32,8 7 0-4,2 11 0-1,1 4 0 0,2 9 0 0,2 10 0 12,3 4 0-8,-1 9 0 6,4-9 0-6,0-10 0 4,0-4 0-3,0-12 0 3,-6-4 0 3,1-10 0-6,-4-10 0 4,2-1 0-3,-7-14 0 46,4-1 0-49,-4 3 0-3,10 4 0 0,-1 15 0 0,2 12 0 0,3 12 0 0,0 4 0 12,0 2 0-9,0-6 0 8,0-3 0-8,-4-9 0 5,2-15 0-2,-8-11 0 1,-3-6 0 3,1 3 0-6,6 23 0 30,3 19 0-31,3 19 0-2,0 13 0-1,0 13 0 0,0 0 0 9,13 39 0-4,18 32 0 14,1 29-130-14,-26-48-157-5,-6-3-161 37</inkml:trace>
    </iact:actionData>
  </iact:action>
  <iact:action type="add" startTime="11624">
    <iact:property name="dataType"/>
    <iact:actionData xml:id="d1">
      <inkml:trace xmlns:inkml="http://www.w3.org/2003/InkML" xml:id="stk1" contextRef="#ctx0" brushRef="#br0">13746 14292 638 0,'0'0'196'7,"0"0"5"-6,0 0-26 6,0 0-41 1,0 0-12 0,0 0-25-1,0 0 3 1,42 5-11-1,27-5-24 0,23 0-4 1,23 0-13 0,30 0-13 0,23-8-15 1,13-5 0-1,-9-5-5-4,-27 0-13 13,-31 3 12-11,-29 7 1-6,-21-4-15 15,-20 6 0-11,-19 4 0 1,-13-1 0 2,-7 3 0 3,-5 0 0-5,-50 0 0 5,-69 0 0 1,-58 0 0-7,-41 0 0 7,-10 0 0-4,5 3 0-6,25 2 0 6,36 5 0 8,33 1 0-12,47-4 0 6,34 0 0-5,29-7 0 5,19 0 0-4,16 6 0 4,85 6 0 5,44 4 0-7,28 5 0-7,-2 1 0 9,-32-1 0-2,-18-1 0 2,-30 5 0-4,-33-12 0 5,-22-1 0-2,-22-4 0-2,-10-2 0 0,-4 4 0 3,-21 1 0-2,-49 6 0 6,-26-3 0-10,-17-1 0 7,2-11 0-6,18-2 0 6,21 0 0-6,31 0 0 6,23 0 0-3,15 0 0 6,3 0 0-10,61 0 0 2,47 0 0 4,46 0 0 0,-5 12 0-4,-20 3 0 2,-30 0 0 5,-44-5 0-8,-31 0 0 6,-17-5 0-6,-7 3 0 4,-10 4 0 5,-50 3 0-12,-28 1 0 15,-20-1 0-13,11-6 0 8,12-2 0-8,29-2 0 6,31 1 0-5,11-6 0 4,14 4 0-1,0 9 0 0,35 10 0 2,22 15 0 5,10 3 0-11,-13-9 0 6,-21-9 0-5,-12-9 0 6,-17-1 0-6,-4-6 0 5,0 8 0-4,-49 8 0 4,-47 7 0 5,-30 1-19-11,-26 10-107 6,82-29-137-5,7 14-213 4</inkml:trace>
    </iact:actionData>
  </iact:action>
</iact:actions>
</file>

<file path=ppt/ink/inkAction5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21T00:35:56.760"/>
    </inkml:context>
    <inkml:brush xml:id="br0">
      <inkml:brushProperty name="width" value="0.05292" units="cm"/>
      <inkml:brushProperty name="height" value="0.05292" units="cm"/>
    </inkml:brush>
  </inkml:definitions>
  <iact:action type="add" startTime="9357">
    <iact:property name="dataType"/>
    <iact:actionData xml:id="d0">
      <inkml:trace xmlns:inkml="http://www.w3.org/2003/InkML" xml:id="stk0" contextRef="#ctx0" brushRef="#br0">644 12160 673 0,'0'0'273'6,"0"0"-152"7,0 0-51-13,0 0-7 10,0 0-9 1,0 0-5-11,0 0-3 9,0 0 24-1,204-44 3 0,-114 37-11 0,2 0 8 5,3 4-22-13,-16 3 3 7,-7 0-11 6,-17 0-8-13,-13 0-11 8,-21 0-6 1,-8 0 2 0,-13 0-10-1,0 0-1 5,0 0-6-12,-48 0-2 6,-38 12-1 2,-42 8 3 0,-6-3 0-4,-5 0-2 7,16 1 1-2,23 3 1-10,33-1 0 15,29-5 2-9,22-6 0-6,16-8-2 8,0 7 4 1,46-1 8 1,45 2 14-5,34 2-24 9,6 0 1-10,-7-4 3 6,-27 3 5-6,-32-6 10 5,-26 3 2-5,-26-2 2 3,-13-5-5 7,0 13-16-9,-31 4-4 0,-38 4 1 1,-21 0-2 0,2-4 3 6,1-4-4-8,11-8 2 4,19-2-2-2,17-3-7 4,17 0-12-3,16 0-50 1,7 0-69-2,3 0-61 5,30 0-69-6,12 0-466 3</inkml:trace>
    </iact:actionData>
  </iact:action>
  <iact:action type="add" startTime="10384">
    <iact:property name="dataType"/>
    <iact:actionData xml:id="d1">
      <inkml:trace xmlns:inkml="http://www.w3.org/2003/InkML" xml:id="stk1" contextRef="#ctx0" brushRef="#br0">4813 12534 680 0,'0'0'295'7,"0"0"-153"4,0 0-14-11,0 0-2 10,0 0-70 3,0 0 7-13,0 0-2 8,193 51-4 3,-132-35 2-2,6-4 6-9,-5-7-22 9,-7 1 6 1,-12-3-15 1,-17-3-6-10,-10 0-14 9,-14 0-2-1,-2 0-8-4,0 4-4 1,-27-2 0 3,-48-2-5-1,-31 0 5 4,-18 0 1 6,5 0 1-18,21 3-1 0,23 2-1 8,18 5 3 6,32-5-2-6,11 1-1-8,14-4 1 8,0 5 1-2,56 8 15 4,30-1-6-1,25 3-10-4,3 1 1 5,-11 0 4-5,-16 2 13 4,-26-9 0-2,-28-4 2 4,-20-2-8-6,-13-5-4 8,0 3-8-7,0-3-1-6,-25 0 0 12,-36 0-3-7,-16 0 3 3,4 0 3 3,12 0-2-6,22 0-1 4,19 0 2-4,11 0-3 4,9 0 1-3,0 0 0 7,26 0 0-12,35 0-17 8,17 0-16-4,6 0-26 4,-10 0-48-1,-20 8-73 5,-52-3-90-5,-2 7-219-8</inkml:trace>
    </iact:actionData>
  </iact:action>
  <iact:action type="add" startTime="11355">
    <iact:property name="dataType"/>
    <iact:actionData xml:id="d2">
      <inkml:trace xmlns:inkml="http://www.w3.org/2003/InkML" xml:id="stk2" contextRef="#ctx0" brushRef="#br0">1533 10472 793 0,'0'0'286'9,"0"0"-134"-9,0 0-17 8,0 0 0 6,0 0-29-14,-145 216 6 8,43-68-29 2,-15 20-18-6,-10 10-10 4,9 5-17 5,12 1-14-13,19-14 4 10,18-15-15-5,14-28-10 13,16-29 0-11,17-32-3-7,17-25-14 6,5-32-53 1,20-9-44 1,40-5-84 1,-20-27-99-3,-3 9-173 2</inkml:trace>
    </iact:actionData>
  </iact:action>
  <iact:action type="add" startTime="12153">
    <iact:property name="dataType"/>
    <iact:actionData xml:id="d3">
      <inkml:trace xmlns:inkml="http://www.w3.org/2003/InkML" xml:id="stk3" contextRef="#ctx0" brushRef="#br0">5647 10237 660 0,'0'0'262'13,"0"0"-76"-13,0 0-41 0,-51 154-36 10,-28 32-15 5,-24 40 5-9,-17 33-8-5,-4 12-23 11,4 9-14-12,13-5-10 20,11-23-20-17,17-26-8-3,10-34-8 16,14-48-6-16,16-34-2 10,15-36-11-3,21-39-27 6,3-35-61-6,33-21-62-7,3-37-165 17,12-11-248-16</inkml:trace>
    </iact:actionData>
  </iact:action>
  <iact:action type="add" startTime="15913">
    <iact:property name="dataType"/>
    <iact:actionData xml:id="d4">
      <inkml:trace xmlns:inkml="http://www.w3.org/2003/InkML" xml:id="stk4" contextRef="#ctx0" brushRef="#br0">11727 14028 371 0,'0'0'122'10,"0"0"2"-10,0 0 17 9,0 0-34 3,0 0-11-12,0 0-1 10,0 0-15 3,0-2-18-12,0 2-8 11,0 0 0-10,0 0 7 7,0 0 1 1,0 8-16-8,0 28-28 11,0 1-2-10,0 2-8 7,0-4 0 3,0 1-4-12,0-8 0 10,-5-4 0-8,1-6-2 7,1-8-1 3,3-4 1-13,0-6 1 15,0 0-2-15,0 0 2 10,0 0 0 3,0 0 6-13,0 0 0 13,0 0 0-12,0 0-1 12,0 0 1-11,0 0 4 10,0 0 4-10,0 0 0 9,24 0-1 2,10 0-13-13,5-7 6 11,-2-6 0-8,16 6 6 5,2-4 6 8,3 6 1-11,8 0-2 3,0 1 9-7,-2 4-4 34,2 0-1-26,-3 0-9-8,-2 0 3-1,5 0-10 0,-6 0-2 0,-2-3 4 8,1 0-3-1,-7-2 1 0,2 5-4 1,-5-3 7 0,-7 0-7 1,-8 3 4-2,-5 0-5 0,-5 0 1 0,-6 0-3 2,1 0 4 1,2 0-4 2,-4 0 0-11,-1 0 0 6,-4-4-1 0,-3 4 1 0,0 0 0 3,3 0 0 1,-5 0-1-2,1 0 1-9,-2 0-1 12,-2 0 1-2,1 0-1-1,2 0 0-9,1 0 0 14,-7 0 0-14,5 0 1 13,-1 0-1-12,-2 0 1 7,-3 0-1 0,0 0 0 6,0 0 0-14,0 0 0 12,0 0 0-8,0 0 1 11,0 0-2-15,0 0 1 17,0 0 0-17,0-17-1 5,0-17-2 6,0-24 3-2,0-11 1 0,0-5 1-8,0 2-1 7,0 9 0 2,0 13 0-3,0 21-1-1,0 14 0 1,0 15 0 2,0 0-1 2,0 0-12-11,0 51-81 8,0 24-124 2,6-26-124 0,1 2-474-8</inkml:trace>
    </iact:actionData>
  </iact:action>
  <iact:action type="add" startTime="17497">
    <iact:property name="dataType"/>
    <iact:actionData xml:id="d5">
      <inkml:trace xmlns:inkml="http://www.w3.org/2003/InkML" xml:id="stk5" contextRef="#ctx0" brushRef="#br0">8196 18564 391 0,'0'0'332'2,"0"0"-193"12,0 0 12-14,0 0-52 15,0 0-23-14,0 0-12 13,0 0-1-13,0 110-4 12,0-75-10-13,0 3-12 12,0-7-3-10,0 2-10 10,0-2-3-10,0-4 1 10,0-7-3 2,0-4-7-13,0 0-6 13,0-16-3-14,0 5 1 13,0-5 2-12,0 0 5 14,0 0 1-15,0 0-1 14,0 0 5-13,0 0-1 11,7 0-5-11,14 0-5 10,0 0 4 0,3 0-1-8,3 0 3 7,4 0 6-7,4 0 6 8,10 0 1-8,7 0-3 7,6 0 2 6,5 0 2-16,9 0-4 16,1 0-7-16,6-5 4 13,-2-1 4-4,-6 4-5-9,6 2 6 9,-2 0-1-2,-2 0-2 6,-1 0-10-6,-7 0 9-6,-6 0-10 8,-13 0-9-1,-4-8 0-4,-12 8 0 6,-2 0 0 0,-8-5 0 0,-5 5 0-10,-2 0 0 9,-5 0 0-1,-5 0 0 0,-3 0 0 0,3 0 0-4,-3 0 0 9,0 0 0-10,0 0 0 7,0 0 0-7,0 0 0 9,0 0 0 3,0 0 0-15,0 0 0 3,0 0 0 7,0 0 0 6,0 0 0-16,0 0 0 7,0 0 0 4,0 0 0-8,0 0 0 12,0-11 0-15,0-21 0 8,7-9 0 1,-2-17 0 1,7-1 0-1,-8 11 0-9,4 7 0 12,-2 21 0-8,-6 0 0 1,2 14 0 4,-2 6 0-2,0 0 0 2,0 0 0-3,0 0 0 2,0 0-7 0,17 0-101-1,11 26-112 1,-4-12-141-1,2-3-408 3</inkml:trace>
    </iact:actionData>
  </iact:action>
  <iact:action type="add" startTime="22935">
    <iact:property name="dataType"/>
    <iact:actionData xml:id="d6">
      <inkml:trace xmlns:inkml="http://www.w3.org/2003/InkML" xml:id="stk6" contextRef="#ctx0" brushRef="#br0">18427 12067 485 0,'0'0'391'8,"0"0"-259"-1,0 0 2 2,0 0-25 0,0 0-51 0,0 0-14-7,0 0-5 5,0 0 7 2,-3 146-12-1,0-117-1 1,3-9-5 0,0-12-5-7,0-5-1 5,0-3-3 2,0 0-5 1,0 0 5-2,0 0 7 1,3 0-6 1,28 0-2-9,17-11-4 7,2-3 12 1,8-3 3-1,3 1 1-6,2 1 3 20,-2 8-5-22,-1 0-5 10,-1 7 11-9,-7 0-15 9,2 0 2-6,-5 0-12 10,-2 0 1-8,-4 0 0 1,-6 0-2-1,-5 0 0 6,-5 4 1-12,1 1 1 10,-1 0-4 0,-6 1-1-4,-11-2-1 0,4 1 0-1,-2-2-1 3,-3 0 0 0,-5 0-2 6,-1-3 0-14,2 4 0 8,-5-4 0 2,4 0-1-2,-4 0 0 5,2 0 0-13,-2 0 0 11,0 0 0-9,0 0 0 7,0 0 0 0,0 0 3 5,0 0-3-14,0 0-3 9,0 0 3 0,0 0 0 2,0 0 0-11,0 3 0 9,0-3 0 2,0 0 0 0,0 0 3-11,0 0-6 10,0 0 3-1,0 0-1-6,0 0 0 4,0 0-2 2,0 0-2-1,6-7-1 4,-2-31 3-12,-1-11 2 11,-3 0 1-6,0 3 1 10,0 8 0-10,0 12-1-2,0 11-1 5,0 10-1 3,0 5 0-7,0 1-45 3,0 62-60 2,0 26-155 1,0-35-95-7</inkml:trace>
    </iact:actionData>
  </iact:action>
  <iact:action type="add" startTime="24362">
    <iact:property name="dataType"/>
    <iact:actionData xml:id="d7">
      <inkml:trace xmlns:inkml="http://www.w3.org/2003/InkML" xml:id="stk7" contextRef="#ctx0" brushRef="#br0">17612 18307 620 0,'0'0'170'18,"0"0"18"-16,0 0-76 14,0 0-31-16,0 147 3 0,3-106-17 15,1-5-7-15,-2-8-1 13,1-3-11-13,4-5-18 16,-2-5-2-15,-4-6-9 14,5-1 1-15,2-8-11 14,-2 0 0-14,6 0 3 16,9 0-11-16,-2 0 0 15,-1-14-1-15,6 2 3 16,-3-5 5-16,3 8 5 4,0-5 4 8,0 8 6-8,4 1 0 12,10-8 5-14,-1 8-4 13,5 2-2-15,7-4 3 14,5 7 0-3,9 0-4-11,0-5-3 10,1 5-6 0,-6 0 4-10,-4 0 2 13,-3 0-4-4,-11 0-2-9,-1 0-2 10,-4 0 0 2,-8 0-6-12,-6 0-2 10,-9 0 0 2,-8 0 0-12,3 0 0 7,1 0-2 3,-7 0 0-6,8 0 1 12,-6 0-1-16,2 0 0 15,2 0 1-15,-7 0 0 16,3 0-1-16,-3 0 0 18,3 0 0-18,0 0 0 4,6 0-1 10,6 0 1-14,-7 0 1 8,5 0-1 2,-4 0 0 3,3 0 0-2,-7 0-1-11,4 0 1 4,-6 0 1 10,-3 0-1-14,0 0 0 7,0 0 0 4,0 0-1 8,0 0 1-19,0 0 0 0,0 0-1 16,0 0-1-16,0 0-2 16,0 0 3-16,1-20-5 14,-1-18-2-14,3-11 8 10,-3-7 0 2,0 0 0-12,0 5 0 9,0 11 0 0,0 9-3 0,0 5 5 3,0 11-4-12,0 9-1 9,0 6-37 4,0 0-44-13,0 0-62 18,0 0-55-18,0 8-228 5</inkml:trace>
    </iact:actionData>
  </iact:action>
</iact:actions>
</file>

<file path=ppt/ink/inkAction5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21T00:35:56.760"/>
    </inkml:context>
    <inkml:brush xml:id="br0">
      <inkml:brushProperty name="width" value="0.05292" units="cm"/>
      <inkml:brushProperty name="height" value="0.05292" units="cm"/>
    </inkml:brush>
  </inkml:definitions>
  <iact:action type="add" startTime="3751">
    <iact:property name="dataType"/>
    <iact:actionData xml:id="d0">
      <inkml:trace xmlns:inkml="http://www.w3.org/2003/InkML" xml:id="stk0" contextRef="#ctx0" brushRef="#br0">27288 981 251 0,'0'0'427'6,"0"0"-237"0,0 0-36 4,0 0-48-4,0 0-44 3,0 0-29-4,0 0-10 6,0 0-3-6,0 0 49 3,-137-13-2 0,47 26-35-1,-10 8 2 3,-12 16-12-5,-12-1-6 1,-6 13 6 2,2 7-9 0,7 7 6 4,8 3-3-8,12 8-1 6,12 7 2-3,8-1-5-1,9 11 4 1,12-1-2-1,9 3-1 3,11 2 1 0,10 4-3-5,2 6 5 5,13 1-6-1,4 2-1-2,11-4-1 2,0 1 0 2,0-4-2-3,11-1 0 0,28-2-3 1,14 0-1-2,6-4 2 2,8-8 4 0,2-7-4-2,-2-10 1 2,1-16-2 2,0-4-1-4,0-11 1 1,-3-3 0 1,6-1-1-1,5-1 0 2,2-2-1-4,6-6-1 3,2-4 1 0,-3-3-1-3,-1-7 2 5,-4-8-4-3,-7 0 4 3,-5 0 1-2,0-3-3-2,-3 0 5-1,7 2-2 5,0-2-2-6,-4 0 2 4,6 0-3 0,-6 0-3 0,-8-13 2 0,-1-20-2-2,-6-1 1 3,-2-10 1 0,-8-5 2 1,6-6 0 2,-5-7-1-10,-1-7 1 10,-4-7 0-9,-4-11 1 6,-5-12 0-4,-4-4 2 8,-7-11-1-11,-7-6 0 8,-7-9-1-6,-3-1-1 4,0-1 0 9,0 0-1-12,-27 9 1-4,-15 4-1 6,-16 11 0 4,-14 5 0-8,-19 6-1 7,-24 4 0-3,-18 8 1 0,-12 15-1 6,0 16-6-10,7 15-18 9,15 17-10-11,22 11-43 10,11 0-45-6,8 7-60 5,77 3-80-6,5 0-419 3</inkml:trace>
    </iact:actionData>
  </iact:action>
  <iact:action type="add" startTime="5291">
    <iact:property name="dataType"/>
    <iact:actionData xml:id="d1">
      <inkml:trace xmlns:inkml="http://www.w3.org/2003/InkML" xml:id="stk1" contextRef="#ctx0" brushRef="#br0">20525 4042 238 0,'0'0'180'5,"0"0"-45"-4,0 0 14 6,0 0 0-3,0 0-25 3,0 0-60 0,23-20-19 0,-50 20 58 0,-22 0-23 1,-10 0-10-1,-13 9-7 1,-14 17-8-1,-15 9-19 2,-14 9-2 0,-9 4-7-2,-3 5-4-2,6 5-7 12,7 0-7-16,11 8 3 5,6 7 6 2,9 6 8 5,4 8-5-10,8 2-5 6,7 10 6-5,12 5-11 11,8 9-1-13,16 4 3 8,6 2-1-7,12 2 3 7,9-5-3-6,6 0 1 10,0-3-3-12,13 0-3 6,26-6-3 6,14-2-2-11,9-9 0 8,13-17-1-8,12-8 4 7,12-9-3-6,2-7 0 5,5 1-1 4,2-5 3-11,-5 0-1 8,-20 0-1-6,-12-14-2 9,-18-13-3-11,-10-11 1 8,6-13 0-6,5 0 1 6,8 0-2-6,9-26 2 4,7-14 0 4,10-9 0-6,-1-10 1 5,3-10 0-8,-3-15-2 8,-8-9 2-7,-7-9 2 8,-6-13-1-10,-8 1-1 8,-12 7-1 5,-1 7 1-11,-8 16 0-3,-10 0 0 9,-9-7-2 2,-10-8 2-9,-8-12-2 10,0-13-3-9,-21-11 4 9,-28-12 1-8,-10-3 1-5,-5 6-1 8,1 7 0 5,-3 18-2-11,6 21 1 12,4 30-1-12,2 25-3 11,4 19-44-11,7 22-37 7,-9 2-36-4,38 0-103 7,1 26-118-9</inkml:trace>
    </iact:actionData>
  </iact:action>
</iact:actions>
</file>

<file path=ppt/ink/inkAction5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21T02:34:26.4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805">
    <iact:property name="dataType"/>
    <iact:actionData xml:id="d0">
      <inkml:trace xmlns:inkml="http://www.w3.org/2003/InkML" xml:id="stk0" contextRef="#ctx0" brushRef="#br0">17938 15336 649 0,'0'0'160'41,"0"0"-42"-41,0 0 7 0,0 0-54 0,0 0-38 1,0 0-12-1,0 0-9 0,0 0 24 0,0-154 34 0,-36 126-19 0,2 7 7 0,-4 0-9 0,4 4-5 0,-5 6-6 0,-3 2 0 0,-4 9-8 1,1 0 0-1,0 0-4 0,-4 0-6 31,-2 15-6-30,2 14-1-1,-2 2-2 0,3 7 4 33,4 5-1-33,-6 10-2 0,9 13 4 0,-5 11-6 2,8 7 2 5,0-9-6 27,3 0 1-34,-2-6-6 0,8-5 0 0,8-3 0 37,0-6 0-37,8 4 1 0,6-13-2 0,-2 3 10 0,9-4-5 34,0 8 6-34,0 0 0 0,0 11-5 0,16-6 2 0,2 5-2 171,0-5-5-170,1 3-1-1,-2-2 3 0,-2-3-2 0,-5 3-1 1,1-3 2-1,-10-3-4 0,8-7 2 0,-4-3 0 0,5-2 2 0,-1-8-2 0,8 3 0 0,5 4 0 0,2-2 0 0,3 1 1 0,12-8 1 1,3-4-2-1,14-9 0 0,4-3-2 0,9-9-1 0,1-6 3 0,1 0 0 0,-7 0-1 34,-7 0 2-34,-11 0 6 0,-1 0 0 0,0 0 1 3,1 0-4 54,-1-6-1-55,-6-14-3-2,3-11 1 0,-3-19-1 0,4-11 1 0,-2-15 1 0,0-9-2 1,1-17 2 31,-3-12-1-32,3-2-1 0,-8-3 0 0,-8 0 1 34,-10 9-1-33,-13 0 0-1,-3 8 0 0,0 1 0 0,-21 9-1 34,-19 4-1-34,-6 8 1 0,-7 7-2 0,2 6 0 158,-4 6 0-157,7 9-3-1,-1 8-45 0,1 9-41 0,3 18-39 1,0-1-44-1,32 18-138 0,2 0-551 0</inkml:trace>
    </iact:actionData>
  </iact:action>
  <iact:action type="add" startTime="7334">
    <iact:property name="dataType"/>
    <iact:actionData xml:id="d1">
      <inkml:trace xmlns:inkml="http://www.w3.org/2003/InkML" xml:id="stk1" contextRef="#ctx0" brushRef="#br0">17071 16007 491 0,'0'0'140'38,"0"0"-94"-38,0 0 39 0,0 0 60 0,0 0-31 0,0 0-28 30,0 0-11-30,-201-155-14 0,138 129-10 0,-11 6-1 34,-9-5 5-34,-5 0-7 0,-11 3-9 0,-1 1-10 35,-3 5-6-34,-5 0 1-1,-5 1 4 0,-3 2-6 0,-3-2 2 35,-2 3-3-35,0-1 7 0,4 2-7 0,9 11 0 1,-2 0-2 34,6 0-2-35,4 0 2 0,-6 0-6 0,-5 0-2 0,-5 13-2 35,-1 1 0-35,2-3 0 0,7 7-2 0,3-4-2 34,11 1 1-33,3 0-1-1,-6-4 3 0,0 4-5 0,4 5-1 33,6 0-1-33,8 6 1 0,10-8 1 0,11 2-1 33,2-5 3-33,4-1-5 1,1 0 1-1,-4 4 1 0,2-1 2 32,1 1 2-31,-2 5-4-1,-4 0 1 0,4 3-2 33,0-1 3-33,-1 6-4 0,6-5 0 0,1 1 3 1,6-5-3 34,4-5-2-34,0 3-1-1,5-12 2 0,0 5-1 0,7 2 2 38,-2 2-1-38,-1-6 0 0,-5 9 2 0,6-2 1 0,-2 0 1 33,9 4-2-32,1-4-1-1,4-3 3 0,7-4-3 33,6-8 1-33,3 3-1 0,0-6 0 0,0 0-25 1,0 0 19 30,0-6 4-30,7-28 1-1,20-10-2 0,8-11 2 87,4-7 1-87,3 2 0 0,1-1 2 1,-4 7-3-1,-6 16 2 0,-15 12 0 1,-6 13-1-1,0 8 1 0,-12 5 1 0,0 0-2 0,0 0-2 0,0 0-6 31,0 0 1-30,0 0 7-1,-24 31 4 0,-8 7 0 33,-1 8-2-33,0 5 0 0,0 0 1 0,5 3-2 3,3-4 1 30,4-6 1-33,6-9-2 0,6-14 2 0,4-10-1 32,5-4 10-32,0 3 5 1,0 1 4-1,0 10-7 0,24 3-1 32,-1-2-4-32,1-1-2 0,1-8 1 0,-1 0-6 33,13-11-2-33,10-2 0 0,11 0-6 0,8 0 4 2,0-20-1 31,-1 0-2-33,-6 9-7 0,-14 8-14 0,-8 3-35 35,-7 3-69-34,-9 41-85-1,-21-19-146 0</inkml:trace>
    </iact:actionData>
  </iact:action>
  <iact:action type="add" startTime="8937">
    <iact:property name="dataType"/>
    <iact:actionData xml:id="d2">
      <inkml:trace xmlns:inkml="http://www.w3.org/2003/InkML" xml:id="stk2" contextRef="#ctx0" brushRef="#br0">11657 15592 614 0,'0'0'136'2,"0"0"-3"-2,0 0-33 0,0 0-48 30,0 0 37-30,0 0-25 1,0 0-15-1,-164-36-8 33,99 36-2-33,3 0 8 0,0 0-8 0,-1 0 0 33,1 6-6-33,-3 12-13 0,-1 4-5 0,4 2 3 0,4-4-8 34,0 5-4-34,5 1 0 0,9-5 7 0,2 9 7 3,7-5-11 31,4-1 2-33,-3 0 0-1,10-1 4 0,-5 3 0 2,2-3-5 32,0 3 2-34,2 0-4 0,1-2-2 0,-3-4-2 34,3 3 0-33,9-3-2-1,-3 4 4 0,6-2 3 0,8-1 6 44,1 2-3-44,-2 0 5 0,5 7-2 0,0 4-6 0,0 1 2 0,0 2-9 32,0 1 1-31,0-3 0-1,0 1-1 0,0 1 0 31,0-3 4-31,0 4 1 0,8 3-1 0,-1 8 4 33,7-9-7-32,-1 1 3-1,-2 2-3 0,2-1 0 0,-5-2-2 35,5-2 0-35,4 2 2 0,3-2 2 0,-2 3-2 2,6 2-1 30,0-9 4-32,-1 11-4 0,1-11 3 0,0 16-1 34,2-4 0-34,-8 3-2 0,6 4-2 0,-9-2 9 35,-1 0-1-35,1 0-3 0,-2-2-4 0,2 1 5 0,0-9-3 32,-1 2 0-32,1-2-1 0,-4 8-2 0,0-9 1 1,-1 4-1 33,-2-4 0-34,-1-1 1 0,4-2 0 0,-1-3-1 33,4 1 1-31,-5 6-1-2,3-7 0 0,1 8 1 1,4-1-1 31,1-10 1-32,-2 2 0 0,-3-8 0 0,5 3 0 32,-7-4 1-31,-2-4-1-1,-5-8-2 0,4-9 0 34,1 0 1-33,6 4 2 0,6 1-2-1,9 2 0 0,0-2 1 34,10-1 2-34,-3-1-2 0,5 1 1 0,3 0-1 0,0-1-1 33,-3 6 2-33,1-6-1 0,-4 1 0 0,3 1 0 3,0-3 0 30,0 0-1-33,4 10 3 0,-1-9-2 0,-3 6 3 35,0-6-4-35,-2 3 0 0,-1-9 1 0,3 5-1 0,3 1 0 32,3-6 0-32,2 2-2 0,-5-2 2 1,-1 0 0 38,-1 0 0-38,-1 0-1-1,-5 0 0 0,-1 0 0 0,-1 0 1 31,-6 0 0-31,0 0-2 1,1-8 4-1,-2-4-3 1,-2 1 1 31,-2-4 0-32,-4 0 0 1,4-3 0-1,-1 5-1 34,1-5 2-34,1 4-2 0,-1-7 2 0,2-4-2 0,0-1 2 31,-2-4-2-30,-3-4 1-1,-1-4 0 0,-2-8 0 32,-8-4-1-32,1 4 2 0,-4-5-1 0,-4 4 0 3,-1-3 0 28,-2 4 1-31,0-7 0 0,0 1-1 0,0-3 0 36,0 1-1-35,0 4 0-1,-5 3 2 0,-8-3-3 0,-2 4 4 32,-3 0-2-32,-3-3 0 0,-3 1 0 0,-3 2 0 31,3 10 0-30,-3-5 0-1,2 3 0 0,2-2 0 35,-2-4 0-35,-2 4-1 0,2-1 1 0,-2 0-1 0,3 3 2 31,-3 5 0-30,-2 0-1-1,7 0 0 0,-1 8-1 29,3-4 0-28,2 6 1 0,-2 2 0-1,2-4-2 2,-3 1 2 32,5-2 0-33,-2 0-4-1,1-6 4 0,5 6 0 29,-11 0 2-28,6 0-2-1,-4-1 0 0,-6 1 0 4,12 3 1 28,-6 9-1-32,8-10 0 0,5 8-1 0,-5-2-1 32,2-1 0-32,2 1-1 0,2-3 2 0,4-3 1 32,0-2-1-32,-1 0 0 0,-2-6 0 0,6 3 1 1,0-2 0 31,-2 3 0-32,-5-3 0 1,2 6 0-1,1-3-2 33,-1 6 2-33,-1-1 0 0,0-1 1 0,-4 4-1 0,-1-6-1 32,4 6 1-31,-4 0-1-1,1 5 1 0,1-1 1 31,4-2-1-31,1 3-1 0,-7-3 1 0,5 1 1 3,-4 2-1 29,-1-2 0-32,1 2-2 0,-8 1 1 0,-4-6 0 34,-4 6 1-34,4 2-1 0,-2 3-2 0,12 7 3 3,-2-5-9 30,7 5 0-33,1 2-33 0,3 0-26 0,1 0-38 46,-5 0-38-46,4 0-79 0,3 0-258 0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05T22:40:56.624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716">
    <iact:property name="dataType"/>
    <iact:actionData xml:id="d0">
      <inkml:trace xmlns:inkml="http://www.w3.org/2003/InkML" xml:id="stk0" contextRef="#ctx0" brushRef="#br0">1590 12102 644 0,'0'0'377'6,"0"0"-249"2,0 0-26-1,0 0 29 0,0 0-32 3,176-72-24-3,-141 60 7 1,-7 1 3-3,2 5-10 3,3 1-17 0,1 1-1 0,10-1-4-2,11 5-5 2,-3-4-15 0,7 4-33-2,-1 0 0 2,-9 0 0 0,-1 0 0 0,0 0 0 3,-2-3 0-7,2-3 0 5,-10-2 0-1,-3 1 0-1,-6 6 0 0,-7-3 0 3,5 1 0-4,-3 3 0-1,2 0-11 3,-2 0-154 1,2 0-101-1,-18 0-70-1,-8 0-375-1</inkml:trace>
    </iact:actionData>
  </iact:action>
  <iact:action type="add" startTime="4177">
    <iact:property name="dataType"/>
    <iact:actionData xml:id="d1">
      <inkml:trace xmlns:inkml="http://www.w3.org/2003/InkML" xml:id="stk1" contextRef="#ctx0" brushRef="#br0">2898 12058 262 0,'0'0'698'3,"0"0"-542"4,0 0-11 0,0 0 17 2,0 0-45-2,0 0 2-1,147-2-14 2,-99 2-22 0,10 0-32 0,8 0 3-2,7 0-9 3,5 0-11-2,6 0-18 2,-2 0-16-4,-6 0 0 3,-7-3 0 0,-12 0 0 1,-11 3 0-4,-10 0 0 6,1 0 0 1,-11 0 0-7,-5 0-10 1,-5 0-93 22,-7 0-67-28,-7 0-57 0,-2 0-112 0,0 0-444 6</inkml:trace>
    </iact:actionData>
  </iact:action>
  <iact:action type="add" startTime="4619">
    <iact:property name="dataType"/>
    <iact:actionData xml:id="d2">
      <inkml:trace xmlns:inkml="http://www.w3.org/2003/InkML" xml:id="stk2" contextRef="#ctx0" brushRef="#br0">4460 12036 897 0,'0'0'207'5,"0"0"-61"2,0 0 1-1,0 0-42 1,0 0-23 3,0 0 2-4,89-44 7 0,-57 35 2 2,2 4-15 0,7 5-9 0,1 0-21-2,4-4-48 2,11-1 0 0,1-1 0 1,5-6 0-4,7 4 0 3,0-4 0 0,1 4 0 5,-8-1 0-10,-11 3 0 4,-6 3 0 0,-10 3 0 2,-6 0 0-2,-9 0 0 0,-9-2-28 2,-12-13-108-1,0-6-101-3,0-10-48 3,0 16-71 3,0 6-642-5</inkml:trace>
    </iact:actionData>
  </iact:action>
  <iact:action type="add" startTime="5129">
    <iact:property name="dataType"/>
    <iact:actionData xml:id="d3">
      <inkml:trace xmlns:inkml="http://www.w3.org/2003/InkML" xml:id="stk3" contextRef="#ctx0" brushRef="#br0">5816 12053 610 0,'0'0'292'3,"0"0"-115"5,0 0-3-2,0 0-32 2,0 0-18 0,0 0-14 1,105-26-6-4,-57 21-10 3,7-3-19 0,14 3-19 0,7 0-11-2,11-1-9 2,12-3-28 0,-8-2-8 0,-7 2 0 0,-20 3 0-2,-16 2 0 3,-24 3 0-2,-11 1 0-1,-13 0 0 2,0 0-84 0,0-4-72 0,-16-4-73-2,-2 5-76 3,-9 1-69-2</inkml:trace>
    </iact:actionData>
  </iact:action>
  <iact:action type="add" startTime="5827">
    <iact:property name="dataType"/>
    <iact:actionData xml:id="d4">
      <inkml:trace xmlns:inkml="http://www.w3.org/2003/InkML" xml:id="stk4" contextRef="#ctx0" brushRef="#br0">6733 11914 418 0,'0'0'114'4,"0"0"-14"3,0 0 120-1,0 0-62 3,0 0-51-2,0 0-18-1,-46-159-3 2,34 103-1 0,7-8-15 0,1-2-11-2,1-10-18 2,3-8-14 0,0-3 3 2,0 3-9-6,0 5-11 4,0 10-4 0,0 14-5 0,0 6 0-2,0 10-1 2,0 14-10 3,0 8-48-5,0 6-62 1,0 11-108-1,0 0-151 5</inkml:trace>
    </iact:actionData>
  </iact:action>
  <iact:action type="add" startTime="6284">
    <iact:property name="dataType"/>
    <iact:actionData xml:id="d5">
      <inkml:trace xmlns:inkml="http://www.w3.org/2003/InkML" xml:id="stk5" contextRef="#ctx0" brushRef="#br0">6715 10387 323 0,'0'0'353'2,"0"0"-253"6,0 0 76 1,0 0-54-2,0-199-47-1,0 132-10 2,0 0-14 1,6-9-8-2,-3-1-13-1,2 3-13 3,-5-2-11 14,3 9-4-23,-3 6-2 0,0 14-28 6,0 8-71 2,0 18-52 0,1 21-182-2</inkml:trace>
    </iact:actionData>
  </iact:action>
  <iact:action type="add" startTime="6748">
    <iact:property name="dataType"/>
    <iact:actionData xml:id="d6">
      <inkml:trace xmlns:inkml="http://www.w3.org/2003/InkML" xml:id="stk6" contextRef="#ctx0" brushRef="#br0">6757 8892 418 0,'0'0'316'5,"0"0"-137"2,0 0-12-1,0 0-47 2,0-192-37 0,3 133-23 0,0-7-22-2,-3-3-1 3,3-3-6-2,1 8-16 2,-1 9-8-4,-1 13-7 3,1 11 0 0,-3 9-23 0,9 7-92-2,-9 15-59 2,4 0-171 0</inkml:trace>
    </iact:actionData>
  </iact:action>
  <iact:action type="add" startTime="7242">
    <iact:property name="dataType"/>
    <iact:actionData xml:id="d7">
      <inkml:trace xmlns:inkml="http://www.w3.org/2003/InkML" xml:id="stk7" contextRef="#ctx0" brushRef="#br0">6815 7584 56 0,'0'0'607'4,"0"0"-463"5,17-179 4-2,-13 103-37 3,-1-3-35-6,2 0-26 4,-1 5 0 0,-2-2-11 0,-2 7-14-2,3 5-21 2,-3 8-4 0,0 11 0 0,0 10-57-1,0 31-93 0,0 4-329 1</inkml:trace>
    </iact:actionData>
  </iact:action>
  <iact:action type="add" startTime="10878">
    <iact:property name="dataType"/>
    <iact:actionData xml:id="d8">
      <inkml:trace xmlns:inkml="http://www.w3.org/2003/InkML" xml:id="stk8" contextRef="#ctx0" brushRef="#br0">4742 17634 485 0,'0'0'170'6,"0"0"-43"2,0 0 1 0,0 0 9-2,0 0-27 2,0 0-4 1,0 0 7-2,195 2-16-1,-143-2-23 2,9 0 0 1,13 0-13-2,23 0-15-1,12 0 3 3,17 0-20-2,7 0 0 0,-2 0 5 0,7 0-4 6,-5 0-5-9,-6 0 0 13,-18 0 2-15,-19 0-7 7,-24 0 1-5,-23 0-6 2,-20 0-6 1,-13 0-3-1,-10 0-6 4,0 0 0-3,0 0 0-2,-61 0 0 4,-57 0 0-1,-54 6 0 1,-29-6 0-3,-14 0 0 2,6 0-3 0,16-6 3 0,22-9 0-2,26 4 3 4,26 5-3-4,24 1 0 10,34-2 0-13,22 7 0 4,26-3 0-3,13 3 0 3,0 0 0 0,39 0-10 0,52 0 10 2,45 0 0-2,39 0-2-1,31 0 2 2,13 0 4 1,-14 0-3-2,-28 21 2-1,-34 5 1 4,-45 1-4-2,-33-5 0 0,-27-7 0-2,-29-10 0 0,-9 8 0 3,-23 1 0 0,-70 6 0-3,-49-8 0 1,-44-9 0 0,-1-3 0-1,11 0 0 6,29-3 0-7,32-9 0 3,39 7 0-1,34 5 0 0,28 0 0-1,14 0 0 2,24 0 0-2,62 0 0 3,36 5 0 2,22 12-95-4,-16 7-83 3,-83-15-84-8,-27 5-115 8</inkml:trace>
    </iact:actionData>
  </iact:action>
  <iact:action type="add" startTime="12139">
    <iact:property name="dataType"/>
    <iact:actionData xml:id="d9">
      <inkml:trace xmlns:inkml="http://www.w3.org/2003/InkML" xml:id="stk9" contextRef="#ctx0" brushRef="#br0">11043 17630 675 0,'0'0'332'6,"0"0"-219"2,0 0 51-2,0 0-32 2,0 0-38 0,202 30-19 0,-94-30-13 0,32 0 4-2,24-18-9 2,13-3-3 0,-3 10-7 0,-15 0 9-2,-23 8-17 2,-30 3-3 0,-27 0-8 0,-24 0-11-1,-23 0-17 0,-14 0 0 3,-15 0 0-4,-3 0 0 0,-32 5 0 2,-60 15 0 0,-44-11 0 0,-39-3 0-2,-12-6 0 4,1 0 0-3,20 0 0 1,17 0 0-2,24 0 0 3,24 6 0-3,30-1 0 0,30 0 0 3,24 3 0-2,17 0 0 1,37-2 0 1,58 11 0-2,48 3 0 0,20 3 0 2,3 7 0-2,-16-4 0-1,-20 0 0 2,-27 0 0 0,-30-6 0-2,-23-2 0 2,-25-11 0 0,-17 1 0 0,-8-3 0 0,-5 0 0-3,-70-5 0 6,-40 3 0-6,-30-3 0 4,0 0 0-3,12 0 0 2,28 0 0 0,32 0 0-2,22 0 0 2,30 0 0 0,21 0-35 1,0 0-87-3,60 0-65 1,-15 3-146 0,9 3-315 2</inkml:trace>
    </iact:actionData>
  </iact:action>
  <iact:action type="add" startTime="17271">
    <iact:property name="dataType"/>
    <iact:actionData xml:id="d10">
      <inkml:trace xmlns:inkml="http://www.w3.org/2003/InkML" xml:id="stk10" contextRef="#ctx0" brushRef="#br0">14688 2850 102 0,'0'0'570'7,"0"0"-415"-1,0 0 32 2,0 0-28-2,203 0-40 4,-131 0-3-4,12 0-18 2,3 0-17-2,6 0-16 2,7 0-20 0,0-3 7 0,-4 3-17-2,-19 0 2 2,-18 0-11 1,-25 0 10-2,-20 13-9-1,-14 0-6 2,0 12-11 0,-48-5-7 0,-52-4-2-2,-37-16 0 2,-30 0 2 3,-20-16-1 3,3-26 1-12,9 5 1 5,24 2-4 0,25 7-3-1,37 7 3 0,33 12-2 2,23 4 2 0,29 5 0 0,4 0 1-2,46 0 4 3,69 20-1-1,38 16 0-1,19 6 9-1,-2 0 3 2,-26 0 9 0,-39-7 1 1,-33-3-26-5,-28-11 0 7,-26-11 0-4,-7-3 0 2,-11-4 0-5,-5-1 0 6,-49 1 0-4,-19 9 0 4,-15 2 0-4,0 15-112 0,46-12-139 2,1 10-127 0</inkml:trace>
    </iact:actionData>
  </iact:action>
  <iact:action type="add" startTime="18136">
    <iact:property name="dataType"/>
    <iact:actionData xml:id="d11">
      <inkml:trace xmlns:inkml="http://www.w3.org/2003/InkML" xml:id="stk11" contextRef="#ctx0" brushRef="#br0">14304 5180 140 0,'0'0'784'2,"0"0"-656"6,0 0 42 0,0 0-25 0,178-35-8-2,-107 35-22 2,19 0-24 0,13 0-22 1,5 0-23-4,1 6-3 3,-14 5 1 0,-9 4-9 0,-11-1 0-2,-15-2-8 3,-15-1-6-2,-12-6-7 2,-18 1-11-3,-9-2-3 1,-6-4 0 2,0 0 0-2,-54 0 0-1,-46 0 0 2,-44 0 0 0,-15 0 0 2,-11 0 0-5,13 0 0 4,19 0 0-1,37 0 0 0,33 2 0-2,34 2 0 3,19-4 0-2,15 0 0 0,30 0 0-1,69 0 0 2,49 0 0 2,31 0 0-2,11-4 0 0,-12-2 0-4,-28 4 0 5,-38 2 0-2,-38 0 0-1,-32 0 0 2,-27 0 0 1,-15 0 0-2,0 0 0-1,-36 0 0 2,-41 0 0 0,-24 0 0 0,4 0 0-2,3-5 0 4,7 5 0-4,5 0-7 2,7 0-154-2,57 0-155 2,6 17-95 0</inkml:trace>
    </iact:actionData>
  </iact:action>
  <iact:action type="add" startTime="22303">
    <iact:property name="dataType"/>
    <iact:actionData xml:id="d12">
      <inkml:trace xmlns:inkml="http://www.w3.org/2003/InkML" xml:id="stk12" contextRef="#ctx0" brushRef="#br0">21378 12131 741 0,'0'0'287'4,"0"0"-169"3,0 0 42 1,0 0-13-2,0 0-48 2,0 0-9 0,0 0-7 0,76 0-6-1,-43 0 2 0,12 0-17 1,10 0 4 1,2 0-28-4,7 0-38 3,-1 0 0 0,-1 0 0 0,-3 0 0-2,3 0 0 3,-4 0 0-2,0 0 0 5,-8 0 0-8,-8-2 0 5,-8-7 0-2,-7 5 0 2,-11-1 0-5,-8 0 0 7,2-2 0-3,-2 7 0-3,1 0-133 1,0 0-106 2,-9 0-111 0,0 0-391 0</inkml:trace>
    </iact:actionData>
  </iact:action>
  <iact:action type="add" startTime="22766">
    <iact:property name="dataType"/>
    <iact:actionData xml:id="d13">
      <inkml:trace xmlns:inkml="http://www.w3.org/2003/InkML" xml:id="stk13" contextRef="#ctx0" brushRef="#br0">22821 12180 731 0,'0'0'227'6,"0"0"-23"0,0 0-8 2,0 0-55 0,0 0-22 0,0 0-13 0,-1-15-4-2,1 15-20 3,0-1-15-2,0 1-4-1,0 0-54 2,28 0-9 0,9 0 0 0,19 0 0-2,7 0 0 4,11 0 0-4,4 0 0 3,4 0 0-2,1 9 0 2,-7-2 0-2,-10 6 0 2,-8-6 0-2,-9 3 0-1,-2 1 0 2,-11 0 0 0,-2 1 0 0,-10 6 0-2,1-1-50 4,-5-1-94-4,-2-6-98 0,-18-7-70 2,0-3-267-2</inkml:trace>
    </iact:actionData>
  </iact:action>
  <iact:action type="add" startTime="23253">
    <iact:property name="dataType"/>
    <iact:actionData xml:id="d14">
      <inkml:trace xmlns:inkml="http://www.w3.org/2003/InkML" xml:id="stk14" contextRef="#ctx0" brushRef="#br0">24263 12106 459 0,'0'0'305'6,"0"0"-95"1,0 0-10 1,0 0-38 0,0 0-7-2,0 0-39 2,16-10-23 0,-11 10-13 0,-5-2-12-2,3 2-7 3,1-3 0-2,13 3 6 2,11 0-57-4,20 0-10 3,13 0 0 0,13 0 0 0,5-3 0-2,12 3 0 4,5 0 0-2,1 0 0 0,0 0 0-1,-20 0 0 0,-13 0 0 4,-6 8 0-6,-13 5 0 1,-3-6 0 2,-8 6 0 1,-13-8 0-2,-4 1 0 0,-5-2 0 0,-3-1 0 1,-9 2-77 2,0 8-144-4,0-5-142-1,0-3-339 3</inkml:trace>
    </iact:actionData>
  </iact:action>
  <iact:action type="add" startTime="23779">
    <iact:property name="dataType"/>
    <iact:actionData xml:id="d15">
      <inkml:trace xmlns:inkml="http://www.w3.org/2003/InkML" xml:id="stk15" contextRef="#ctx0" brushRef="#br0">25524 12094 85 0,'0'0'666'5,"0"0"-506"4,0 0 26-4,0 0-57 3,0 0 4 0,0 0 15 0,0 0-24 0,82-27-14-2,-54 27 14 2,7 0-36 0,7 0-15-2,10 0-52 2,6 0-21 0,8 9 0 0,9 0 0 0,9-3 0-2,2-3 0 2,-8-1 0 3,-8 4 0-7,-16-6 0 7,-19 7 0-5,-16-7 0 4,-13 0 0-7,-6 0 0 5,0 0 0 0,0 0 0 0,0 0 0-2,0 0-13 2,-31 0-194 1,11 2-74-2,-1 1-156-1</inkml:trace>
    </iact:actionData>
  </iact:action>
  <iact:action type="add" startTime="24517">
    <iact:property name="dataType"/>
    <iact:actionData xml:id="d16">
      <inkml:trace xmlns:inkml="http://www.w3.org/2003/InkML" xml:id="stk16" contextRef="#ctx0" brushRef="#br0">26421 12053 365 0,'0'0'116'1,"0"0"71"8,0 0-26-2,0 0-47 3,0 0-8-6,0 0-16 4,-7-3 4 0,7-29 54 0,0-12-43-2,0-7-32 2,0-13-1 1,0-12-22-2,0-8-12-1,0-2-10 2,0-5-12 0,-3 10-8 0,-6 10-6-2,1 13 0 2,2 12-2 3,-1 18-3-4,2 11-35-1,-2 8-72 3,1 3-54-4,3 6-101 4,3 0-418-3</inkml:trace>
    </iact:actionData>
  </iact:action>
  <iact:action type="add" startTime="24990">
    <iact:property name="dataType"/>
    <iact:actionData xml:id="d17">
      <inkml:trace xmlns:inkml="http://www.w3.org/2003/InkML" xml:id="stk17" contextRef="#ctx0" brushRef="#br0">26363 10640 696 0,'0'0'169'3,"0"0"39"2,0 0-85 3,0 0-8 0,0 0 33 0,0 0-56-2,-3-200-20 2,3 116-18 0,0-5-10 0,0-4-13-2,0 3-12 2,0 2-13 0,0 10-5 0,0 8 0-2,0 13-2 2,0 9-20 0,0 21-59 0,0 6-38-2,0 13-65 4,0 8-58-4,4 0-506 3</inkml:trace>
    </iact:actionData>
  </iact:action>
  <iact:action type="add" startTime="25499">
    <iact:property name="dataType"/>
    <iact:actionData xml:id="d18">
      <inkml:trace xmlns:inkml="http://www.w3.org/2003/InkML" xml:id="stk18" contextRef="#ctx0" brushRef="#br0">26276 9158 718 0,'0'0'127'2,"0"0"109"-2,0 0-86 0,0-156-24 2,0 102-21 4,0-2-42 1,0 3-22 1,0 2-10 0,0 5-26-2,0 1-3 2,0 14-2 0,0 1-17 0,0 10-66-2,0 3-47 4,0 17-35-4,0 0-156 3</inkml:trace>
    </iact:actionData>
  </iact:action>
  <iact:action type="add" startTime="25978">
    <iact:property name="dataType"/>
    <iact:actionData xml:id="d19">
      <inkml:trace xmlns:inkml="http://www.w3.org/2003/InkML" xml:id="stk19" contextRef="#ctx0" brushRef="#br0">26318 7909 506 0,'0'0'250'4,"0"0"-86"2,0 0 30 3,0 0-57-2,0 0-1 1,0 0-29-2,7-172-30 3,-1 146-21-2,-3-3-23 1,-1-6-24-2,-2-3-6 2,0-5-3 0,0 0-3 0,0 5-42-2,0 9-58 2,0 14-90 0,0 15-58 0,0 0-283-2</inkml:trace>
    </iact:actionData>
  </iact:action>
  <iact:action type="add" startTime="26496">
    <iact:property name="dataType"/>
    <iact:actionData xml:id="d20">
      <inkml:trace xmlns:inkml="http://www.w3.org/2003/InkML" xml:id="stk20" contextRef="#ctx0" brushRef="#br0">26402 7360 488 0,'0'0'194'4,"0"0"-15"2,0 0-17 2,0 0-42 0,19-148-16-2,-5 82-6 2,-3 2-20 1,-2 0-17-2,0 0-22-1,3 6-16 2,-9 7-18 0,-3 10-5 0,0 6 0-1,0 9-8 1,0 3-113-1,0 23-98 2,0 0-297-4</inkml:trace>
    </iact:actionData>
  </iact:action>
  <iact:action type="add" startTime="29288">
    <iact:property name="dataType"/>
    <iact:actionData xml:id="d21">
      <inkml:trace xmlns:inkml="http://www.w3.org/2003/InkML" xml:id="stk21" contextRef="#ctx0" brushRef="#br0">23241 17747 515 0,'0'0'180'4,"0"0"29"4,0 0-47-2,0 0-33 2,0 0-6 0,0 0-2-1,0 0-16 0,177 5-6 2,-77 15-10-4,27 1-10 3,26-3-31 0,29-8 3 0,8-7-17-2,-1 0-6 2,-8-3 1 0,-26 0-1 2,-26 0-10-1,-26 0-18-4,-25 0 0 5,-27-11 0-5,-19 6 0 1,-20 5 0 3,-12 0 0-1,0 0 0-2,-4-8 0 3,-87-2 0-3,-54-5 0 2,-51 1 0 1,-23-6 0-2,-8 8 0-1,15-6 0 2,20 9 0 0,25 9 0 0,37-5 0-2,26 5 0 5,30 0 0-5,32 0 0 2,25 0 0-4,17 0 0 6,0 0 0-3,21-6 0 1,67 3 0-2,55-3 0 2,49 6 0 0,22 0 0 3,-1 0 0-7,-22 0 0 4,-34 9 0 1,-37 15 0-5,-24 2 0 5,-26-3 0-2,-25 0 0 2,-20-18 0-3,-16 2 0 3,-9-6 0-1,-40 12 0-1,-62 2 0 0,-59 2 0-1,-41-9 0 2,-6-5 0 1,9 0 0-4,25 4 0 3,46-2 0 0,38 1 0 0,38-6 0-2,31 0 0 2,21 0 0 0,1 0 0 1,84 0 0-3,47-18-82 3,43-11-165-2,-91 17-103 2,-12 2-157-4</inkml:trace>
    </iact:actionData>
  </iact:action>
  <iact:action type="add" startTime="30481">
    <iact:property name="dataType"/>
    <iact:actionData xml:id="d22">
      <inkml:trace xmlns:inkml="http://www.w3.org/2003/InkML" xml:id="stk22" contextRef="#ctx0" brushRef="#br0">29622 17900 57 0,'0'0'183'4,"0"0"-3"1,0 0 15 3,0 0 18 13,0 0-9-20,0 0-60 1,0 0-12 5,-14 0-13 0,14 0-21 2,26-5-18-4,18-4-24 3,25 3-5 0,21 6-3 0,21-6-1-2,13 6-9 2,15-5-5 3,4 5-6-4,-8-7-7 0,-8 4-2 0,-12 0 2 2,-10 0 2-2,-9 1-6 0,-18 2-4 0,-22 0-8 1,-24 0 9 0,-13 0-2-2,-14 0-5 2,-5 0-6-1,0 0 0 2,0 0 0-4,-38 0 0 3,-41 0 0 0,-36-9 0 3,-26-12 0-6,-13-7 0 5,-13 2 0-6,-10 6 0 5,4 5 0-5,14 2 0 5,28 12 0-1,30 1 0 1,31 0 0-3,28 0 0 2,24 0 0 0,11 0 0-1,7 0 0-1,34 0 0 4,56 8 0-4,45 13 0 4,35-4 0-6,20-12 0 4,9-5 0 0,-12 0 0 0,-21 0 0-2,-27-11 0 5,-22-3 0-5,-28 2 0 2,-20 6 0-2,-24-2 0 1,-24 4 0 2,-14 1 0-2,-7 1 0-1,0 2 0 2,-52 0 0 0,-45 5 0 0,-48 18 0-2,-17-2 0 3,2-10 0-2,11 4 0 3,28-6 0-3,22 0 0-1,20 0 0 2,34-4 0-1,24 0 0 4,12-5 0-7,9 0 0 6,55 0 0-5,48 0 0 2,38 0 0 0,-2 0 0 1,-1 0 0 0,-31 0 0-2,-32 0 0 2,-36 0 0 0,-27 0 0 0,-12 0 0-3,-28 0 0 6,-59 0 0-5,-30 0 0 5,-16-5 0-5,9-16 0 2,10 10 0-2,20 2 0 1,15 9 0-1,25 0 0 3,13 0 0-2,24 0-85 3,17 9-68 0,0 10-66-5,3-6-143 0,28-5-770 3</inkml:trace>
    </iact:actionData>
  </iact:action>
  <iact:action type="add" startTime="35060">
    <iact:property name="dataType"/>
    <iact:actionData xml:id="d23">
      <inkml:trace xmlns:inkml="http://www.w3.org/2003/InkML" xml:id="stk23" contextRef="#ctx0" brushRef="#br1">27136 15690 406 0,'0'0'171'6,"0"0"8"2,0 0-30-2,0 0-45 2,0 0-14 1,0 0-4-2,0 0-13-1,0 7 32 2,-6-58 2 0,6-24-31 0,-5-31-17-2,-1-32-14 2,6-32-14 0,-1-25-2 0,1-12-6-2,0 0 3 6,-4 4-4-5,-4 17-2 2,4 28-3-5,-8 41-8 4,10 33-6 0,-1 38-2 0,3 25 2 0,0 17-3-4,-4 4 3 6,1 0 14-4,0 25 24 0,0 41-18 3,-2 23-11-1,2 19 6 1,3 11-2-4,0 14-3 3,0 16-5 0,0 6 2 0,0 8 0-2,11-1 5 2,4-7 0 0,1-8-3 0,-4-22-12-2,-11-23 0 2,-1-36 0 0,0-25 0 3,0-21 0-3,0-14 0-2,0-6 0 2,0-32 0-3,0-52-11 0,-5-42 11 4,-3-33 2-1,4-21 1 0,-8-20-2 0,7 3 1 0,-5 13-2-1,-1 26 3 1,4 51-3-3,2 46 0 3,1 38 0 0,1 18 0 0,3 5 0-2,-5 18 0 2,1 48 0 1,4 29 0 0,0 27 0-2,0 19 0-1,0 13 0 2,0 11 0-1,0 3 0 0,7 1 0 0,2-21 0 1,-1-26 0 0,-8-38 0-2,0-36 0 1,0-21 0 2,0-16 0-1,0-11 0-3,0-15 0 3,0-62 0 1,0-45 0-1,0-46 0-2,0-18 0 3,0-17 0-2,0 0 0 1,0 21 0-1,0 37 0 0,0 45 0 4,0 47 0-5,0 28 0 9,0 19 0-14,0 6 0 4,-8 0 0 3,-1 52 0-2,-1 44 0 2,-4 32 0 0,10 17 0 0,-2 3 0-2,6 0 0 3,0-2 0-2,0-2 0 1,10-10 0-2,11-18 0 2,-9-26 0 0,-3-36 0 1,-6-18 0-2,0-21 0-1,2-15 0 4,-2 0 0-5,0 0 0 4,-3 0 0-1,3-10 0 0,-3-13 0-1,0-10 0-1,0-6 0 2,0-24 0-1,0-17 0 3,0-21 0-6,0-21 0 5,-3-5 0-2,0-10 0-1,-5 1 0 3,1-1 0-2,-5 7 0 1,4 11 0 0,1 18 0-1,1 17 0 0,1 21 0 3,5 30 0-4,0 18 0-1,0 12 0 4,-3 3 0-1,3 0 0 0,0 0 0-2,0 0 0 2,0 0 0 0,-3 0 0 0,3 0 0-2,-1 0 0 2,-5 0 0-1,-5 0 0 2,-13 26 0-2,-5 14 0 1,-4 13 0-1,-8 9 0 4,2 7 0-3,-3 15 0-5,7 2 0 7,-4-1 0-6,10-6 0 4,8-19 0 0,-3-19 0 0,14-15 0 0,2-18 0-3,8-8 0 4,0 0 0-2,0-8 0 2,2-44 0-2,25-23 0 2,3-18 0-2,-5 7 0 3,-7 6 0-5,9 10 0 3,-9 9 0 1,9 13 0-3,-2 4 0 1,-2 8 0 1,1 11 0 2,-6 4 0-4,-6 7 0-2,0 6 0 4,-8 5 0 1,-1 3 0 0,-3 0 0-4,3 0 0 3,5 0 0 0,5 0 0-1,2-3 0-1,7 3 0 3,7 0 0-2,5 0 0 0,1 0 0 0,6 23 0 1,1 8 0 0,3 10 0 4,3 7 0-4,4 5 0-5,-1 14 0 5,5 12 0-1,-1 5 0-1,-3 0 0 2,-11-11 0 0,-7-22 0 0,-13-18 0-2,-9-19 0 2,0-10 0-1,-11-4 0 0,2 0 0 2,-3 0 0-3,0-30 0 3,0-24 0-1,-25-29 0-1,-8-12 0 0,-3-12 0 2,-4 3 0-2,-8 4 0 0,-1 14 0 0,1 18 0 4,9 19 0-2,1 18 0-7,9 11 0 6,0 2 0 0,4 4 0 0,1-1 0-2,0 1 0 2,0 1 0 0,0 2 0 2,9 7 0-6,6 4 0 4,2 0 0 0,4 0 0 0,3 0 0-2,-3 0 0 2,3 0 0 0,-5 0 0 1,5 0 0-4,-3 0 0 3,0 28 0 2,2 12 0-4,-14 13 0 0,-3 7 0 5,-18 16 0-2,-15 10 0-1,-15 16 0-6,0 0 0 6,-5-3 0 0,8-22 0 1,13-21 0-4,13-28 0 3,21-16 0 0,11-12 0 1,5 0 0-4,0-3 0 3,15-29 0 0,16-3 0 0,10 14 0 1,-2 8 0-3,-5 13-152 3,-20 0-212-2,-8 0 71-3</inkml:trace>
    </iact:actionData>
  </iact:action>
  <iact:action type="add" startTime="37870">
    <iact:property name="dataType"/>
    <iact:actionData xml:id="d24">
      <inkml:trace xmlns:inkml="http://www.w3.org/2003/InkML" xml:id="stk24" contextRef="#ctx0" brushRef="#br1">33410 15486 712 0,'0'0'185'6,"0"0"-7"0,0 0-61 2,0 0-31 1,0 0-21-2,0 0 10-1,0 70-13 2,0-70-23 0,0 0-9 0,0 0-1-2,0-20-8 2,-6-51 0 0,-7-38 26 0,5-30-29-2,2-23 4 3,2-17-3 0,-1-5-6-3,-4 7-9 2,-1 15 2 1,4 29-3-2,1 46 1 1,-1 34 1-2,6 35 5 2,-1 18 12 0,1 0 45-4,0 15-24 4,0 54-14 1,0 36-15-1,0 31-9-2,0 21 3 2,0 8 11 0,0 7-12 3,4-4 1-4,10-9-2-3,-4-22-3 5,-5-30 2 1,-5-31 1-5,0-33-2 2,0-22-2 0,0-13-2 1,0-8-1-3,0 0-9 3,0-44-11 2,0-42 15-1,0-39 6-4,-3-28 3 4,1-13-1-2,2-6-1 2,-4 4-2-3,-5 15 2 1,1 25-3 1,1 32 4 0,-2 38 1 0,6 32-2-2,1 26 2 4,2 0-1-6,-3 58 17 6,3 52-5-4,0 35-5 3,0 26 0-2,0 4-9 1,0 4 0-2,3-4 0 2,2-17 0 1,1-30 0-4,-6-32 0 5,0-37 0-4,0-28 0 5,0-17 0-6,0-14 0 1,0 0 0 4,0-7 0-4,0-64 0 2,0-36 0-3,0-36 0 5,0-27 0-3,0-19 0-2,0-5 0 3,0 8 0 0,0 18 0 0,0 26 0 3,0 35 0-5,0 37 0 3,0 33 0-4,0 22 0 2,-6 9 0-2,6 6 0 4,0 0 0-1,0 0 0 0,-3 0 0-3,3 0 0 4,0 0 0-1,0 0 0 0,0 0 0-1,0 0 0 3,0 0 0-3,0 0 0 1,0 0 0-1,0-2 0 0,0 2 0-1,0 0 0 2,0-3 0-2,0 3 0 2,0 0 0 0,0 0 0 0,0 0 0-2,0 0 0 2,-12 0 0 1,-2 0 0-4,-10 14 0 6,-7 14 0-4,0 14 0 0,-2 7 0 0,0 14 0-1,-2 10 0 5,2 0 0-5,13-7 0 2,-1-13 0-4,13-19 0 5,4-17 0 1,4-8 0-4,0-9 0 2,0 0 0 0,0 0 0-1,0 0 0-3,21-29 0 8,8-17 0-6,7-18 0 2,2-12 0-3,1-13 0 3,-6 2 0 0,-5 9 0 1,-13 20 0 0,-9 27 0-5,-6 20 0 4,0 11 0-1,0 0 0-1,0 13 0 3,0 33 0-1,-27 17 0 0,0 11 0-2,-10 5 0 3,7 0 0-2,0 1 0 3,3-7 0-6,10-14 0 7,3-9 0-3,3-16 0 0,7-9 0-3,1-9 0 1,3-7 0 2,0-6 0 0,0-3 0-2,0 3 0 2,0-3 0 1,0 0 0-2,0 0 0-2,0 0 0 4,0-6 0-1,0-23 0 0,3-9 0-1,17-8 0 1,6-3 0 0,1-4 0 2,3-2 0-3,-2 0 0 1,-2 1 0-2,-8 3 0 4,-4 11 0-5,0 14 0 2,-13 8 0 1,2 13 0 0,-3 5 0-3,0-3 0 2,0 3 0 2,3-7 0-2,2 2 0-1,-1-3 0 2,-4 3 0 0,5 5 0 0,-5 0 0-2,0 0 0 2,4 0 0-1,7 0 0 3,5 25 0-5,16 21 0 3,1 21 0 0,0 14 0 0,4 8 0-2,-6 8 0 2,1-13 0 0,-5-12 0 2,-9-22 0-2,-6-21 0-3,-8-21 0 33,1-8 0-37,-5 0 0-1,0 0 0 0,0-31 0 1,-11-33 0 4,-17-23 0 1,-5-18 0 2,-3-11 0 0,3-7 0 2,3 1 0-6,0 13 0 4,3 25 0 0,9 29 0 0,5 30 0 0,5 15 0-2,5 10 0 1,2 0 0 2,-2 0 0-2,3 0 0-1,0 0 0 4,-6 0 0-3,3 0 0-1,3 0 0 3,0 0 0-2,0 0 0 1,0 0 0-2,0 13 0 3,0 9 0-2,0 10 0 2,0 6 0-5,0-2-29 7,0-5-137-3,0-22-107 1,0-1-143-4</inkml:trace>
    </iact:actionData>
  </iact:action>
  <iact:action type="add" startTime="41977">
    <iact:property name="dataType"/>
    <iact:actionData xml:id="d25">
      <inkml:trace xmlns:inkml="http://www.w3.org/2003/InkML" xml:id="stk25" contextRef="#ctx0" brushRef="#br0">22824 17123 127 0,'0'0'351'1,"0"0"-257"7,0 0 139 0,0 0-53 0,0 0-23-2,0 0-9 2,0 0-10 0,9-5-31 1,-9 59-33-3,0 34-16 1,0 30-11 1,0 30-6 0,0 11-3-2,0 12-12 2,0-3-2 1,0-7 0 0,0-14-3-2,0-17-5 0,0-33-10 3,0-41 1-4,0-23-4 1,0-27-3 0,0-6-1 0,0 0-4 1,0-35-16-1,0-38 21 1,0-31 5 3,0-26-1-4,-3-18-4-2,-10-6 5 1,-1-23-4 2,2-4-1 0,-3 3 0-2,11 10 0 2,-1 25 2 0,5 30-2 0,0 40-1 0,0 33 1-2,0 20 1 4,0 17-1-2,0 3 1-3,0 0 8 4,0 0 11-3,0 43 24 2,0 24-10-2,0 29-28 3,0 19 0-2,0 19 8 2,0 14-11-4,0 9-3 6,0 0 0-3,0-4 0-2,0-11 0 0,0-12 0 1,0-8 0 3,0-23 0-3,0-17 0 0,0-19 0-1,0-22 0 4,0-27 0-3,0-14 0-3,0 0 0 5,0-9 0-1,9-55 0 0,2-26 0-2,-2-20 0 3,-2-8 0-2,-5 2 0 2,-2 1 0-4,0 18 0 3,0 19 0 0,0 29 0 0,0 21 0-2,0 23 0 3,0 5 0 1,0 18 0-3,0 46 0-2,-5 22 0 2,-2 21 0 2,1-2 0-2,6-4 0-1,0-9 0 2,0-9 0 0,0-11 0 0,0-8 0 1,0-24 0-3,0-7 0 2,0-19 0 0,0-9 0-4,0-5 0 6,0 0 0-2,0 0 0-1,0 0 0 0,0 0 0 0,0 0 0 1,0 0 0 0,-11 0 0-1,-11-19 0 0,-14-16 0 2,-6 0 0-2,-3 1 0-1,-6-4 0 2,-2-3 0 2,-6-2 0-3,-4-1 0-1,10-4 0 3,8-3 0-3,6 8 0 4,12 2-4-7,10 9-4 6,8 13 5-1,6 4 1 0,3 9 2-2,0 6 1 2,0 0 4 0,0 0 3 0,27 0-5 0,17 26-3-2,10 8 0 2,7 16 0 0,5 2 0-3,-3 6 0 4,-2 8 0 0,-7 5 0-2,-6-2 0 0,-5-14 0 2,-15-11 0-3,-10-19 0 3,-4-7 0-5,-4-12 0 5,-4-4 0-2,-3-2 0 2,5 0 0-3,7 0 0 1,1-33 0 2,12-20 0-1,1-11 0-1,4-5 0 0,1-10 0 3,-5 8 0-5,-8 20 0 4,-2 13 0-1,-10 18 0 0,0 14 0-2,-9 6 0 0,0 0 0 3,0 0 0-2,0 0 0 2,0 13 0-4,-34 20 0 4,-4 18 0-2,2-12 0 1,-1 6 0-1,2-6 0 1,7-1 0 1,7-5 0-2,5-8 0 2,4-12 0-3,12-2 0 0,0-11-239 1,0 0-213 0</inkml:trace>
    </iact:actionData>
  </iact:action>
  <iact:action type="add" startTime="44029">
    <iact:property name="dataType"/>
    <iact:actionData xml:id="d26">
      <inkml:trace xmlns:inkml="http://www.w3.org/2003/InkML" xml:id="stk26" contextRef="#ctx0" brushRef="#br0">28946 17041 601 0,'0'0'207'5,"0"0"-1"3,0 0-48-1,0 0-38 0,0 0-31 1,0 0-41 0,0 0 0-2,-14 215-4 2,14-114 11 0,0 16-6 0,0 10 5-2,0 6-6 4,0 2-8-4,0-5 0 3,0 3-11-4,0 4-10 6,0-22 0-4,0-19-10 1,0-30-1-2,0-28-2 2,0-18 0 0,0-14-2 0,0-6-3-3,0 0 0 3,0 0-1 0,0 0-4 0,0-44-3-1,0-34 5 1,0-32 2-1,-3-20 2 1,-4-17-2-2,-4-8 4 5,5 2-4-4,-3 2 0 3,5 8-1-7,1 22 1 4,3 25-1 1,0 29 1 1,0 15 2-4,0 20-2 6,0 11 0-4,0 16 3-1,0 5 0 2,0 0-1-2,0 0 12 2,0 0 7 0,0 0 1-1,0 40 2 1,0 37-13 0,0 18-7 0,0 24 0-2,0 13 7 3,0 9 3-1,3-2-6 0,6-3-4-3,-5-14-4 4,2-5 0-2,0-13 0 1,-6-20 0-1,2-20 0 0,-2-31 0 1,0-10 0 0,0-19 0-2,0-4 0 1,0 0 0 1,6-40 0 0,-2-39-16-2,1-37 16 2,-1-12-9 0,1-7 5 0,-5-7 3-2,0-6-1 6,0 11 1-4,0 15 0-5,0 35-1 5,0 31 1-1,0 28 1 0,0 17 2 3,0-2-2-3,0 13 0-1,0 0 4 2,0 0-3-1,0 13 5 0,-9 53 4 1,0 47-6 0,1 36-1 1,-1 12 4-4,6 10-7 3,3-5 0 1,0-22 0-2,0-16 0-1,0-26 0 5,-1-36 0-4,-7-19 0-1,4-23 0 1,1-13 0 1,3-9 0-1,0-2 0 0,0 0 0 1,0-8 0-1,0-47 0 1,0-30 0 0,7-25 0-1,1-14 0 0,-7-12 0 2,-1-13 0-2,0-7 0-1,0 11 0 2,0 25 0 0,0 44 0 0,0 37 0-2,-1 27 0 3,1 12 0 1,-3 0 0 2,3 5 0-12,-5 48 0 6,1 24 0 3,1 21 0-1,1 12 0-1,2 11 0 1,0 4 0 0,0 12 0-3,0-4 0 4,0-4 0-2,0-20 0 0,0-17 0 3,0-16 0-5,0-24 0 7,0-20 0-5,0-11 0 0,0-16 0-1,0-5 0 1,0 0 0 0,0 0 0-1,0 0 0 2,0 0 0-1,0 0 0 2,0 0 0-3,0 0 0 2,0 0 0 0,0 0 0 0,0 0 0-1,0 0 0 0,0-12 0 1,-10-27 0 1,-11-12 0-4,-11 0 0 4,-3-14 0-2,-3-2 0 1,-8-7 0 0,1 1 0-2,3-2 0 5,5 9 0-1,8 1 0-7,4 8 0 3,8 9 0 2,5 17 0 0,11 13 0 1,1 11 0-4,0 7 0 5,0 0 0-2,0 0 0-3,15 11 0 3,21 34 0-1,3 8 0 1,3 6 0-1,-2 7 0 0,-4 10 0 1,1-5 0 0,-5 6 0 0,-1-11 0-2,-6-9 0 4,-5-12 0-2,-4-14 0 2,-5-11 0-8,-4-15 0 8,-7 2 0-3,0-7 0-1,0 0 0 0,3 0 0 3,2 0 0-1,14 0 0 1,13-18 0-5,5-22 0 6,12-18 0-3,10-18 0 2,-7-14 0-4,3-2 0 4,-10 8 0-2,-12 14 0 1,-10 24 0-2,-13 26 0 3,-4 14 0-2,-6 6 0 1,0 0 0-2,0 0 0 2,0 0 0-1,0 0 0 2,-16 12 0-3,-20 29 0 5,-12 2 0-3,3 6 0 2,6 7 0-9,3-10 0 7,11-8 0 0,8-13 0-3,4-12 0 4,13 0-115-2,0-13-182 2,0 0 164-2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05T23:39:08.101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act:action type="add" startTime="10312">
    <iact:property name="dataType"/>
    <iact:actionData xml:id="d0">
      <inkml:trace xmlns:inkml="http://www.w3.org/2003/InkML" xml:id="stk0" contextRef="#ctx0" brushRef="#br0">3127 13492 364 0,'0'0'359'128,"0"0"-188"-128,0 0-53 0,0 0-16 0,0 0-13 0,0 0-11 0,0 0-8 0,0 0 1 0,-21 18-19 0,17-34 36 0,-5-15-36 0,3-4-7 0,4-6-10 0,-1-2-11 0,3-6-3 0,0-1-7 0,0-2-4 0,0 6-2 0,0 6-1 0,5 4 8 0,5 4 2 1,2 9 0 0,2 2 8 0,-5 3-3-1,4 1-3 0,4-1 6 0,-3 5-1 1,10-5-1-1,-1 4-6 0,5-3 0 0,10-1-11 1,-1 4 18-1,5-1-6 0,3 1-18 0,9-1 0 0,4 2 0 23,3-3 0-22,5-1 0-1,3 2 0 3,-3 0 0 5,2 2 0 0,6 5 0-2,-1 1 0 3,5 7 0 0,4 0 0 0,-3 0 0-4,1 0 0 3,-7 0 0-2,-7 0 0 3,3 7 0-2,-1-2 0-1,-2-2 0 2,-2-1 0 1,1 1 0-4,2-3 0 3,-4 3 0 0,3-1 0 0,-1 1 0-2,1 2 0 2,-6 0 0 0,1-3 0 0,-2-2 0-3,2 0 0 4,2 0 0-1,3 0 0 0,14 0 0-2,9 0 0 2,8-7 0 0,9-3 0 2,2 2 0-6,5 8 0 3,0 0 0 2,2 0 0-1,-3 0 0-2,8 0 0 4,1 13 0-1,6 5 0-3,1-4 0 0,-3 1 0 1,0-9 0 3,5-6 0-4,2 0 0 4,3 0 0-5,5 0 0 2,-2-3 0 1,4-9 0 1,-3 1 0-2,3 5 0 0,-6 0 0 2,0 3 0-5,2-2 0 4,-7-5 0-1,4 5 0 2,0-3 0-3,4 3 0 2,4 0 0 0,-5 3 0 0,1 2 0 1,-9-3 0-1,2 0 0-2,5-2 0 2,8 2 0-3,9-7 0 3,8 3 0 0,-1-6 0 0,8-2 0-3,-3 5 0 4,0-3 0-1,-2 5 0 0,-9 3 0 1,-7-4 0-1,-3-2 0 0,-3 1 0-2,-4 2 0 1,-10-1 0-1,-11 3 0 2,-11-6 0 0,-11 4 0-2,-6-2 0 2,-11-1 0 2,-8 1 0-4,-11 3 0 0,-10 1 0 2,-12 1 0 3,-11-2 0-2,-2 1 0-5,-11 4 0 3,-8-3 0 0,-2-2 0 1,1 7 0-2,1 0 0 1,-5-2 0 3,3 2 0 0,-3-4 0-3,0 2 0-3,0-1 0 3,1 0 0 2,2 3 0-3,0-4 0 2,8-2 0 2,-1 1 0-4,5-6 0 0,1-1 0 2,1-6 0 0,-5-5 0 0,1-12 0-1,1-11 0 0,-4-12 0 1,2-14 0 1,-4-13 0-4,-7-16 0 4,-1-11 0-2,0-8 0 1,0-1 0-1,0 8 0 0,0 11 0 1,0 16 0 0,0 12 0-2,0 16 0 2,0 6 0 2,0-3 0-1,11-1 0-3,5-1 0 0,-2-1 0 1,2 2 0 1,-1-1 0-2,0-7 0 2,-2 6 0 0,-2-5 0 1,-2-3 0-5,0 12 0 5,-2 6 0-1,1 20 0 0,-7 11 0-3,2 3 0 4,5-1 0 1,-2-2 0-2,1-1 0-1,-2-6 0-2,7 2 0 4,-8 8 0-2,-1 2 0-1,3 7 0 2,-3 5 0-1,-3 0 0 1,0 0 0-1,0 0 0 1,0 0 0 0,0 0 0 0,0 10 0-2,0 43 0 2,0 16 0 0,0 18 0 3,2 10 0-6,1 0 0 5,-3 17 0-3,0-4 0-2,0-2 0 1,0-13 0 3,0-5 0 0,0-6 0-3,0-3 0 5,0-5 0-6,3-7 0 5,7-5 0-4,1-3 0-2,-1-3 0 4,-2-7 0 0,2 2 0 0,-1-6 0-2,4 3 0 2,-4-4 0 0,5-3 0 0,-1 1 0-2,1-4 0 24,-1-2 0-30,-2-3 0 0,-1-3 0 0,2-1 0 9,0-1 0-2,-7-11 0 0,5 2 0 3,-4-10 0-5,2-2 0 4,0 0 0 2,13-1 0-7,3 2 0 2,12 2 0 2,12-1 0 1,10-2 0-4,8-4 0 2,5 1 0 1,3-3 0 1,0 2 0-3,5 2 0 2,5-2 0 0,-2 0 0 0,0-1 0-1,-1-2 0 0,1-2 0 4,0 0 0-5,2 0 0 1,-2 0 0-1,-5 0 0 2,-1 0 0 0,3 0 0 1,-4 0 0-3,-2 0 0 2,4 0 0-1,2 0 0-2,3 0 0 3,2 0 0 1,3 0 0-1,-2 0 0-2,-1 0 0 2,2 0 0 3,3 0 0-4,-7 0 0 0,5 0 0-2,-4 0 0 4,-5 5 0 1,-3 0 0-1,-5-3 0-7,-3 4 0 6,2-2 0 0,-3 0 0 0,1 3 0 2,-7-2 0-5,-4 0 0 2,-6 2 0-1,0 1 0 2,1 2 0 0,-2-4 0 0,-3 2 0-3,11 1 0 3,-4 0 0 1,5-3 0-1,8-1 0-1,-7 4 0 0,3-2 0 5,1-2 0-4,-10 0 0-5,6-2 0 4,-1-1 0 1,-4-2 0 0,1 0 0-2,1 0 0 3,-9 0 0 1,-5 0 0-3,3 0 0 0,-1 0 0-2,-3 0 0 3,1 0 0 0,3 0 0-2,0 0 0 3,-3 0 0-2,3 3 0 1,-5 4 0-1,-4-1 0 0,4 2 0 4,-8 1 0-4,-4 0 0-2,2 0 0 3,-10-4 0-1,-8 1 0 1,-2-4 0-3,1 3 0 4,-2 2 0 1,0-1 0-1,5 1 0-5,0-2 0 7,2 3 0-5,4 5 0 1,1 0 0-2,-5 2 0 3,-2 2 0 1,-7 4 0 0,1-1 0 0,-7-2 0-5,-1 0 0 2,0-7 0 3,0-5 0-3,0 5 0 1,0 4 0 2,0 6 0-1,0 4 0-2,0 3 0 2,9 5 0 3,-6-4 0-4,-1-1 0-1,-2-1 0 2,3-1 0-2,-3-3 0 4,0-3 0-5,0-15 0 3,0-1 0-1,0-4 0 3,0 0-97-6,0 0-83 4,0-9-46 0,3-8-81 0,10 1-305-2</inkml:trace>
    </iact:actionData>
  </iact:action>
  <iact:action type="add" startTime="16354">
    <iact:property name="dataType"/>
    <iact:actionData xml:id="d1">
      <inkml:trace xmlns:inkml="http://www.w3.org/2003/InkML" xml:id="stk1" contextRef="#ctx0" brushRef="#br1">19582 13362 564 0,'0'0'232'5,"0"0"-83"3,0 0-6 0,0 0-38-2,0 0-29 2,0 0-13 0,0 0-8-2,-29 25-14 2,29-45-10 0,0-23 13 0,0-14-16-2,0-9-1 3,0-7-3-1,0-11-7 0,2 0-3-2,10 0 5 2,-5 7-3 0,4 16-5 0,-1 12 5 5,-1 11 1-13,0 9-1 55,3 8 0-54,-4 0 3 0,5 8 0-1,-1-2-2 0,9 1 4 0,-2 2-4 0,8 0 2 9,5 4 5-4,7-4-7 2,5 3 9 1,1 0-5-3,6 7 7 3,3 2-13 0,4 0 4-1,8 0-1 0,-2 0-1 1,8 0 3 0,-1 0-14-2,8 0-6 2,13 0 0 3,0 0 0-4,11 0 0-1,-4 0 0 1,-8-6 0 0,5 1 0 2,-10 0 0-4,4 1 0 2,-2-2 0 2,-1 0 0 0,0-1 0-1,-8-4 0-2,5 3 0 2,0-4 0 0,-7 0 0 0,6 1 0-2,0 2 0 4,9 0 0-4,6 4 0 2,7-2 0-2,6 2 0 2,1 0 0 0,3-3 0 0,2-2 0 0,4-5 0-2,3-5 0 4,11 2 0-4,4-3 0 0,1 8 0 2,-16 1 0 0,-3 1 0-2,-14 2 0 2,-19-2 0 0,-10-2 0 0,-13 2 0 1,-6-1 0-4,-10 3 0 4,-4-2 0-3,-3 5 0 4,-5 4 0-5,-11-5 0 2,-7 7 0 1,-5 0 0-1,-7 0 0 0,1 0 0 0,-2 0 0 3,-2 0 0-4,-4 0 0 0,3 0 0 3,-3 0 0-2,0 0 0 1,0 0 0-1,0 0 0 1,0 0 0-1,0 0 0 3,0 0 0-6,0 0 0 5,6-16 0-1,4-14 0-2,5-16 0 2,5-21 0 0,-4-8 0-1,-4-12 0 2,2-8 0-1,-7-2 0-1,-4 10 0 2,-1 20 0-2,-2 24 0-1,0 27 0 2,4 11 0-1,-4 5 0 2,0 0 0-2,0 0 0 2,0 0 0-3,0 32 0 3,0 25 0-5,0 17 0 4,0 10 0 0,-13-5 0 0,7-1 0 1,-5 2 0-3,8 3 0 2,3-9 0-1,0-12 0 1,0-22 0 0,0-10 0-2,0-16 0 2,0-9 0-2,14 2 0 1,10-4 0 2,9-3 0-1,16 5 0-2,5 1 0 3,7 0 0-2,11 2 0 2,-2-2 0-4,5 2 0 3,-5 2 0 0,2-4 0-1,0-5 0 1,1-1 0 0,3 0 0 0,4 0 0-2,-1 0 0 4,5-5 0-4,4-7 0 3,2-2 0-2,4 0 0-1,-1-4 0 2,-4 5 0 0,-2-5 0 0,-5 7 0-2,-5-4 0 2,-3 2 0 0,-3 3 0 2,-2 0 0-6,-10-1 0 4,6 2 0 0,0 0 0-2,4-2 0 2,-3 2 0 0,4 4 0 0,2-1 0-2,1 2 0 4,5 4 0-4,6 0 0 3,15 0 0-2,8 0 0-1,10 0 0 2,3 0 0 0,-1 0 0-2,2 0 0 2,-1 0 0 0,-2 0 0 0,-7-7 0 1,0-4 0-5,7 4 0 14,4-2 0-16,4 3 0 5,1 1 0-1,-6 1 0-1,-1 4 0 3,-8 0 0 0,0 0 0-1,-4 0 0 0,-5 0 0 3,-3 0 0-4,-2 4 0 0,-6-4 0 2,0 0 0 0,-6 0 0 1,7 0 0-2,6-13 0 1,4-3 0-2,5-4 0-1,-1 5 0 4,-2 4 0 2,-2 2 0-5,-3 2 0 1,4 4 0 0,2 0 0 0,1 1 0 1,3-1 0 0,0 0 0-1,-2 3 0 1,0-3 0 2,-4 3 0-4,9 0 0 0,-3 0 0 2,1 0 0 0,-2 0 0-2,3 0 0 2,-1 0 0 2,3 3 0-4,-7 8 0 3,-1 1 0-4,-1 3 0 5,-2-1 0-4,0 3 0 0,-2-2 0 2,-6 2 0 0,-5 1 0 0,-9-5 0 1,-12 0 0-3,-18-2 0 1,-14-4 0 2,-12-2 0-4,-14-2 0 2,2 0 0 0,-2-1 0 2,-1 2 0-1,-2-4 0-2,1 2 0 2,-5-2 0 0,-1 3 0 0,8 1 0-2,-1 1 0 2,-1-1 0 0,6 1 0-1,-1 4 0 3,3-4 0-3,3 2 0 5,-2 1 0-10,-6-2 0 5,0 3 0-1,-8 2 0 3,4-3 0-1,-4 9 0-3,1 1 0 4,-5 12 0-1,3 6 0-2,-3 15 0 2,0 7 0 0,0 5 0 0,4-8 0 2,-4-12 0-3,3-8 0 1,3-11 0-3,-1-10 0 1,-2-8 0 1,-2-3 0 1,2-3 0 2,6 0 0-3,3 0 0-2,6 0 0 5,4 0 0-4,-1 0-120 3,-7 0-128-4,-14 5-128 7,1 11-829-6</inkml:trace>
    </iact:actionData>
  </iact:action>
  <iact:action type="add" startTime="20158">
    <iact:property name="dataType"/>
    <iact:actionData xml:id="d2">
      <inkml:trace xmlns:inkml="http://www.w3.org/2003/InkML" xml:id="stk2" contextRef="#ctx0" brushRef="#br1">19912 18190 794 0,'0'0'151'6,"0"0"8"1,190-5-13-1,-117 5-55 2,7-7-13 0,17-7-13 0,9 2 2-2,18-8-5 2,18 9 0 0,6 4 6 0,15 7 1-2,15 0-18 2,17 0-9 0,8 0-15 2,5 0 8-3,1 0-17 0,2 0 7 2,-3-2 1-2,-7-9-15 1,-11-4-11-2,-8 2 0 3,-8 2 0-2,-8 3 0 0,-5 2 0 1,-2-5 0-1,-7-4 0 2,-2 3 0-4,-2 1 0 5,-6 1 0-4,-12-8 0 4,-9 5 0-5,0-5 0 2,0 4 0 1,7-4 0 0,-4 5 0-2,4-2 0 2,1 9 0 1,0-6 0-2,7 3 0 0,4 4 0 0,5-7 0 1,-7 3 0 0,-6-2 0-2,-16-2 0 3,-11 5 0-2,-18-3 0 2,-22 11 0-4,-11-6 0 6,-19 3 0-6,-17 3 0 5,-8 0 0-6,-10 0 0 2,0 0 0 3,0 0 0-1,0 0 0-2,-34 0 0 2,-40 0 0 1,-39 9 0-1,-31 5 0-1,-16 4 0 0,-16-10 0 1,-13 4 0 1,-14 0 0-4,-14-4 0 3,-19-5 0 0,-17-3 0 1,-3 0 0-4,-6 0 0 4,7 0 0-3,9 0 0 10,9 0 0-14,18 0 0 3,19 0 0 3,17 0 0 0,17 0 0-2,8 0 0 1,-5 0 0 2,-3 10 0-2,15 1 0-1,6 4 0 2,10-10 0 0,6 0 0 3,-4 5 0-5,5-5 0 0,-1 1 0 1,5 3 0 2,4-4 0-5,8 8 0 6,9-2 0-3,12-4 0 3,10 6 0-4,8-5 0 1,7 4 0 1,-4 1 0-2,-1-8 0 2,5-5 0 2,1 6 0-3,14-6 0-1,13 2 0 0,17-2 0 2,9 0 0 0,6 0 0 0,6 0 0-2,0 0 0 2,0 0 0-1,0 0 0 2,14 0 0-4,25 0 0 4,9 0 0-2,18 0 0 1,13 0 0-1,24 0 0 0,32 0 0 2,25 0 0-2,43 0 0 1,38-8 0-2,32-10 0 4,13 6 0-4,-9-2 0 0,-32 6 0 2,-37 2 0 0,-21 6 0 0,-9-6 0-2,4 6 0 2,10-5 0 1,10-2 0-1,9 1 0-3,13-8 0 5,-9-1 0-2,-8-1 0 0,-17-10 0 0,-24 10 0-2,-12 11 0 1,-14-1 0 1,-7 6 0-1,-8 0 0-1,3 0 0 4,1 0 0-4,14 0 0 1,-5 0 0 0,-2-9 0 2,-18-3 0-2,-12 2 0 1,-17-6 0 1,-16 5 0-2,-10-1 0 1,-12 4 0-2,-2 2 0 5,-12 6 0-5,-1-6 0 0,-10 6 0 1,-5 0 0-1,-9 0 0 3,-6 0 0 0,-3 0 0 0,1 0 0-1,-4 0 0 1,0 0 0-5,0 0 0 1,0 0 0 3,0 0 0-1,-24 6 0 1,-34 26 0-2,-39-1 0 2,-28-1 0 0,-24-1 0 3,-32-9 0-4,-21-12 0 4,-15 1 0-6,-25-9 0 4,-17 0 0-5,-24 0 0 4,-14 0 0 1,-11-2 0-2,-2-18 0 3,4-6 0-7,11-1 0 5,21 6 0 2,14 11 0 1,24 2 0-9,11 8 0 6,10 0 0 2,3 13 0-7,4 4 0 5,15 6 0 0,16 1 0 2,19-4 0-2,23-9 0-5,21 4 0 7,17-6 0-4,18-1 0-1,18-5 0 3,11 4 0 1,20-7 0-2,12 5 0 0,11-5 0 0,4 0 0 2,3 0 0-2,0 0 0-1,0 0 0 2,3 0 0 0,34 6 0 0,13 14-194-2,-26-12-119 2,0 4-202 1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23T00:59:42.160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act:action type="add" startTime="8103">
    <iact:property name="dataType"/>
    <iact:actionData xml:id="d0">
      <inkml:trace xmlns:inkml="http://www.w3.org/2003/InkML" xml:id="stk0" contextRef="#ctx0" brushRef="#br0">7660 14614 736 0,'0'0'223'3,"0"0"-94"4,0 0-12 1,0 0-38-2,0 0-7 2,0 0 1 0,0 0-13 0,5 8-9-2,-5-8 1 2,0 0-7 4,0 0 1-8,0-8-11 2,0-27 2 2,0-11-3 0,0-10-9 0,0 8-12-1,0 6-3 0,0 8 1 2,0 10-2-2,3 2 6-1,7 2 1 2,2-2 3 0,0 5-2 0,5-3-2 0,-2-1 1 0,8 1-1-2,-5 0 3 3,9-1-3-3,2 3 2 3,5 2-7-2,8-1 7 3,6-1-17-1,6 0 0-4,6 3 0 1,4 2 0 1,6-1 0 1,12 3 0 0,7-4 0 1,6 5 0-3,12-1 0-1,0 2 0 4,4 3 0 0,4 1 0-2,0-2 0-2,-7 7 0 4,4 0 0-1,3 0 0 3,-7 0 0-9,0 0 0 7,-8 0 0-1,-7 0 0-1,-7 7 0 0,0-2 0 3,-7-5 0 2,2 0 0-4,4 0 0-6,2 0 0 3,4 0 0 5,8 0 0-2,-4 0 0-3,-1 0 0 3,-1 0 0-1,-3 0 0 2,-6 0 0-3,2 0 0 2,3-5 0 0,-3-3 0 0,4-1 0-2,4-2 0 3,-4-2 0-2,6 1 0 1,-5 1 0-2,3 2 0 2,2-2 0 0,4 0 0 0,2-1 0-2,-2 2 0 2,-12-1 0 1,-1 0 0 0,-2-4 0-4,-8 4 0 3,-3-5 0 0,6 1 0 1,-7 2 0-4,3-2 0 3,2 1 0 0,3-3 0 18,-2-1 0-10,2 1 0-15,0-1 0 0,-1 1 0 0,6 2 0 0,-16 1 0 5,6 4 0 1,-1 3 0 0,-2 4 0 0,6 0 0 0,-4 0 0 3,-1 3 0-2,-3-2 0-3,3 2 0 3,0 0 0-1,-2 0 0 3,1 0 0-4,-2 0 0 4,4 0 0-2,-8 0 0-2,-1 0 0-1,4 0 0 3,-13 0 0-1,3 0 0 1,-2 0 0-2,-4 0 0 2,-8 0 0 0,2 0 0 0,3 0 0-2,-2 0 0 3,5 0 0 0,-8 0 0-2,-1 0 0-2,-4 0 0 4,-10 0 0-1,0 0 0 1,-1 0 0-4,-1 0 0 4,-1 0 0-3,-2 0 0 4,-1 0 0-5,-9 0 0 2,-1 0 0 1,-1 0 0 0,-7 0 0-2,7 0 0 2,-4 0 0 0,4-3 0 0,-1-1 0 0,-1 1 0-2,-3 0 0 4,2 0 0-4,-5 3 0 0,-2-5 0 2,1-10 0 0,1-11 0 0,4-17 0-2,-2-16 0 3,-8-7 0-2,0-10 0 2,0 10 0-4,0 13 0 4,0 24 0-2,0 15 0 1,0 11 0-2,0 3 0 2,0 0 0 0,0 0 0 0,0 0 0-2,0 0 0 3,6 15 0-1,11 20 0 0,7 14 0-3,0 4 0 3,-3-2 0 1,3-5 0-2,-3 5 0 0,3-5 0 0,0-4 0 2,6 8 0 0,9-6 0-5,0-2 0 4,-2-6 0 0,5-10 0 0,-3-9 0-2,1-5 0 2,-2-3 0 0,0-4 0 2,-3-5 0-5,4 0 0 4,1 0 0-2,-2 0 0 1,3 0 0-1,4 0 0 0,6 0 0 0,3 0 0 1,4 0 0-2,1 0 0 2,2-5 0 0,2 0 0 1,3-4 0-4,-4 2 0 4,3 5 0-1,-1 2 0 2,2-3 0 0,0 3 0-2,4 0 0-3,5 0 0 1,-5 0 0 5,9 0 0-8,1 0 0 8,-12 0 0-2,4 0 0-8,-6 0-8 8,-3 0 1-3,3 0-3 3,-7 0-1-2,3 0-7 2,-4 0 1-1,-1 0 9 0,4 0-11 0,-3 0 12 0,-2 0-2-1,5 0 4-1,5 0-6 1,0 0 3 3,1 0-7-3,0 0 3 0,-11 0 2-3,4-4-5 5,-2 1 10-3,0 0-5 4,5 1 9-6,-2 2-1 4,-2 0-4 0,2 0-8 1,-4 0-3 18,-5 0 3-26,5 0 5-1,-11 0 0 1,-1 0-2 6,-4 0 3 0,-3 0 4 3,-3 0 3-1,-1 2-5-2,4 1 5 1,-4 4 2 1,2-4-2 3,-2 2 2-11,4 4-1 6,-1 0 2-1,2 3-2 2,-8-4 0-2,7-2-1 2,-7 0-1 1,4-5-2-3,2 6 1 0,-4-1-1 3,10 2 1-1,-8 2 0 3,-1-8-6-6,-10 2 0 4,-2-2-1 1,2-2 4-7,-3 0-4 5,3 0 5 1,-6 0 0-3,6 0 5 4,2 0 0-5,6 9 2 0,1 2-2 4,0 3-3-2,-3-3 3-1,-4-1-1 2,1-3-1 1,-10-3 0 1,7 0 2-4,-3 8 0 2,9 10 0 0,2 16 0 1,7 18 4-3,-2 7-8 0,-3-2 5 3,-2-6-4-2,-5-12-5-1,0-8 1 1,-9-12-6 0,1-2 2 1,2-4 5-1,-3-2-10 1,6 0 4 1,0-4-11-2,-2 4 3-2,-2-7-12 4,-7-8-48-2,-10 0-240 1,6 0-438-2</inkml:trace>
    </iact:actionData>
  </iact:action>
  <iact:action type="add" startTime="12052">
    <iact:property name="dataType"/>
    <iact:actionData xml:id="d1">
      <inkml:trace xmlns:inkml="http://www.w3.org/2003/InkML" xml:id="stk1" contextRef="#ctx0" brushRef="#br1">22153 14852 29 0,'0'0'551'7,"0"0"-402"2,0 0-14-4,0 0-46 3,0 0-24 0,0 0-12 0,0 0-9 0,41-49 20-2,-41 8-21 2,0-5-5 0,-11 1-8 2,-1-4-1-5,-2 9-8 2,2 2-8 1,3 9 0 0,2 12-6-2,1 8-1 2,3 4-3 0,-2-2 2 0,5-1 7-1,0-1 6 0,0-2 2 1,0-1-8 0,5 1 8-2,11 3 3 3,10-2 5-1,3 4-7-1,4-3-4-1,11 1-6 2,-2 3 4 0,3-5-6 0,2 5 0-2,9 0 0 5,5 0-3-5,0 5 9 5,5 0-4-7,-9 0 1 3,-2 0-7 2,-10 0 2-2,-3 0 2 0,-8 0-3-1,-7 0-1 4,-6 0-4-4,-7-2 1 0,-7-1-1 4,-1 0 5-4,-3 3-5 3,2-2-2-3,-5 2 1 2,0-10-1 0,0-13-1 3,0-13 1-7,0-15-1 4,-14-4 3-2,-17-3-1 1,-11-2 1 1,-9-7-1 0,-1-3 0 1,-4 0 0-2,-5 4-1 1,6 5 0-1,-1 6 1 0,4 6-5-1,18 11 4 4,2 9-1-2,8 14 1-1,11 13 1 1,8 2 0-3,2 0 0 2,-1 0 1 1,4 0 1 1,0 0 1-4,0 0 1 3,0 0 10 0,0 11-4-2,4 9-8 3,17 0-2-1,-4-2 2 0,4-1-2-1,-6-6 3 1,-6 1-3-2,9-2 0 4,-8-2 0-5,4 4 0 2,7 2 2 2,-4 3-1-1,7 6-1 0,8 1 0-2,-1 3 1 5,5 1 2-7,0-3 1 2,1 6 0 3,5 0 2-1,-3-3-1 0,6-2 5-2,-3 1-2 2,-2-9 2 0,-2 0-4 0,1-5 7 0,-2-1-7-1,0 1 1 0,2 2 4 2,9 1-2-1,-3 1 0-3,4-6-4 4,-8 4 10-2,1-5-5-1,8 1 6 2,0 6-7 0,8 1-6 0,0 5 1 1,1 0-3-5,-2 0 2 5,-4-3-1-1,-3-2 3-2,2-2-2 4,-4-1 3-5,-3-3-6 4,1-1 3-1,-4-1 1-1,7-5 0 0,1 0-2 2,8 5-1-3,11-2 3 1,3 4-2 1,1 1 7 0,0-3-8 0,2-5 3-2,-2 0-2 3,2-5-1-2,-2 0 2 2,7 0-1-4,-1 0 2 3,5 0-4 0,1 0 8-2,8 0-8 2,-4-5 3 0,3-6-2 0,-4 0-1-3,-10-4 1 5,4 1 0-3,-3-1 0 1,3 2 0-2,2-3-1 4,3 1 1-4,1 4 5 1,2 2-4 2,-2-3 2-2,3 6 0 1,5-1-3-1,-2-3 0-2,4 5 2 4,-4-1-1-1,-5-1-1 0,0 2 2-2,-10-3 0 3,-9-4 0-2,-1 1-3 1,-6-2 2-2,6 6-2 3,-1-3 1-2,6 2-1 2,5 1 0-3,9 4 2 1,2 1-1 1,1-1 2 0,5 1-2 1,1 2-2-4,3-3 0 4,2 0 0-2,-3 3-2 1,-6 0 1-2,-4 0-1 2,-6 0 2 0,-7 0 1-2,-3 0 0 4,-7 0 0-2,-3 3 2-1,4-3-3-2,-1 3 1 4,0 2 0-3,-7-3 0 3,-2-2 0-1,-7 0 1 0,5 0 0 0,-3 0 1-2,7 0-1 2,-1 0-2 0,5 0 2 0,1-13-1-1,6-2 0-2,5 0 1 3,-5 2-1 0,2 0 0 0,-6 6 1-2,-6-6 0 2,4 8 0 0,6-4 1 0,5 5-2-1,8 4 0 2,0 0 0-3,4 0-1 5,3 0-1-6,7 13 1 3,-6-3-5-2,-7-2 2 2,-11-8-5-2,-10 0 5 2,-2 0 1 0,5 0 1 2,-6 0-4-4,4-11 6 2,4 4-3-1,-9-1 3-1,3 7 0 3,-5-3 2-3,8 2-4 2,-6-1 0 1,1 0-2-4,1 0-1 6,0 3 0-6,5 0 2 5,-3 0 2-3,6 0 0-1,2 9-5 2,0 3 2 0,-7-2-9-2,-9 1 10 11,-11-6 2-15,-8-3 0 9,-2 1 1-10,-10 0-1 5,-2-3 0 2,2 3-4 2,-4-3 4-4,1 4-4 2,4-2 1-2,5-2-2 1,-2 3 4 0,2-3 0 2,-1 2-1-2,-1 2 0 1,2-2 1-3,1 5-2 6,-1-2 0-3,-1 8 1-1,1 8 2-1,3 0-1 1,0 6 0 1,-5-7 2-1,-10 0-1 2,-2-6 1-4,-7-5 0 4,3 2-1-1,-4 5 0-3,13 4 0 4,0 7-5-2,3 1-8 2,-3-3-2-3,-1-7-2 4,-11-5 2-4,-4-8-5 2,-5 1-3-3,0 5-84 3,0 14-80 1,-21-15-68-2,3 10-72 1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23T01:01:33.85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act:action type="add" startTime="8112">
    <iact:property name="dataType"/>
    <iact:actionData xml:id="d0">
      <inkml:trace xmlns:inkml="http://www.w3.org/2003/InkML" xml:id="stk0" contextRef="#ctx0" brushRef="#br0">11743 9672 307 0,'0'0'752'7,"0"0"-637"-1,0 0 103 3,0 0-81-1,0 0-31-2,0 0-19 4,0 0-24-4,42-38-15 1,-42 38-6-1,0 0 1 3,-43 0-16-1,-45 0 35-1,-41 24-22-1,-27 8-40 2,-20 8 0 0,-16 12 0 0,5 4 0 0,17 10 0-1,5 0 0 10,23-2 0-16,14-6 0 5,19-5 0 0,19-6 0 1,12-10 0 1,14-6 0 0,8-5 0 1,22-9 0-3,10-4 0-1,15-8 0 3,5-2 0 0,4-3 0 0,0 0 0-2,0 0 0 4,0 0 0-4,0 0 0 2,30 7 0 1,23 1 0-1,18 0 0 0,15 5 0-2,18-4 0 0,8 2 0 1,12-4 0 2,0 4 0 0,-7-6 0-3,-13 0 0 2,-14-2 0 0,-15 1 0-1,-20-1 0 1,-20-3 0-2,-14 2 0 3,-11-2 0-2,-10 0 0-2,0 3 0 3,0 0 0 1,0 17 0-1,-13 23 0-3,-28 21 0 6,-16 23 0-5,-11 7 0 10,-9-1 0-15,1 0 0 4,-3 1 0 3,9 3 0 1,5-2 0-4,10-7 0 2,7-11 0 2,12-10 0 1,6-15 0-5,15-8 0 2,9-14 0 0,6-14 0 2,0-7 0-4,0 4 0 3,35-9 0 1,32-1 0-1,32-3 0-2,22 0 0 3,24-43 0-2,13-10 0 4,16-6 0-4,-2 6 0 2,-9 6 0-5,-18 12 0 3,-18 12 0 0,-24 6 0-1,-26 4 0 3,-19 6 0-2,-22 3 0 2,-17 4 0-4,-13 0 0 3,-6 0 0 0,0 0 0-2,0 0 0 4,-16 9 0-1,-32 41-40 0,-12 19-191-3,18-31-113 0,9 3-323 0</inkml:trace>
    </iact:actionData>
  </iact:action>
  <iact:action type="add" startTime="9169">
    <iact:property name="dataType"/>
    <iact:actionData xml:id="d1">
      <inkml:trace xmlns:inkml="http://www.w3.org/2003/InkML" xml:id="stk1" contextRef="#ctx0" brushRef="#br0">11274 12374 984 0,'0'0'224'6,"0"0"-53"2,0 0-25-2,0 0-60 2,-71 201-1 0,43-112 2 1,3 2-10-2,10-7-18 1,4-2 2-3,11-16-6 4,0-9-43-3,0-9-12 2,26-13 0 0,20-10 0 0,8-11 0-2,0-14 0 2,-2 0 0 0,-4-38 0 0,-17-22 0-2,-10-13-116 2,-12-8-90 0,-9 43-55-1,0 10-140 0</inkml:trace>
    </iact:actionData>
  </iact:action>
  <iact:action type="add" startTime="9553">
    <iact:property name="dataType"/>
    <iact:actionData xml:id="d2">
      <inkml:trace xmlns:inkml="http://www.w3.org/2003/InkML" xml:id="stk2" contextRef="#ctx0" brushRef="#br0">11290 11737 879 0,'0'0'226'7,"0"0"-113"-1,0 0 22 2,0 0-78-2,0 0-4 5,0 0 8-6,11-9 8 6,-11 9-2-7,0 0-1 3,0 0-12 2,0 0-9-3,0 0-12 0,0 0-15 2,0 0-7 0,0 0-2 0,0 0-7-2,0 0-2 3,0 0-1-2,3 0 0 1,-3 0 1-2,0 0-7 2,0 0 5 1,0 0 2 2,0 0 1-5,0 0 2 0,0 0-3 1,0 9 10 3,-12 14 5-5,-6 7-7 2,7-1-4 0,7-4 4 1,4-4 1-2,0-11 4 2,0-6 6 0,0-4-2 0,0 0 0-2,0 0-14 2,15-5-3 0,1-28-1 0,-10-10-3-2,-1-3-3 3,-5 5-26-2,0 3-18 1,0 5-57-2,0 15-95 2,-9 18-112 0,0 0-602 0</inkml:trace>
    </iact:actionData>
  </iact:action>
  <iact:action type="add" startTime="10763">
    <iact:property name="dataType"/>
    <iact:actionData xml:id="d3">
      <inkml:trace xmlns:inkml="http://www.w3.org/2003/InkML" xml:id="stk3" contextRef="#ctx0" brushRef="#br0">16511 9284 572 0,'0'0'202'3,"0"0"-77"5,59-157 26-3,-59 130-75 3,0 10-16 0,0 15 4 0,0 2-9-2,-51 0 26 2,-23 17 16 0,-27 41-32-1,-8 22-10 0,-8 17-28 1,9 16-9 0,9 11-7 0,16 16 3-2,18 19-4 5,22 13 9-4,16 19-4 1,24 13 10-3,3 3-5 4,27-9-8-2,43-15 13 1,26-25-3-2,33-18 4 4,19-24-10 2,13-34 2-9,7-36-11 7,-4-46 1-7,-5-23-6 5,-4-91-2 0,-17-49 0-1,-30-50-1 0,-37-43-4 2,-50-28 3-3,-21-20 2 0,-18 1 0 3,-68 20 0-2,-29 29-3 2,-25 41 0-3,-8 39-4 3,0 47-24-2,-1 36-98 1,4 39-39-2,103 52-111 2,9 35-295 1</inkml:trace>
    </iact:actionData>
  </iact:action>
  <iact:action type="add" startTime="11899">
    <iact:property name="dataType"/>
    <iact:actionData xml:id="d4">
      <inkml:trace xmlns:inkml="http://www.w3.org/2003/InkML" xml:id="stk4" contextRef="#ctx0" brushRef="#br0">20956 11221 457 0,'0'0'255'4,"0"0"-168"4,0 0 74 0,0 0-60 0,0 0-17-2,-211-62 2 2,107 67-11 0,-4 54-4 0,9 35-5-2,6 33-16 2,28 33-10 0,6 26-9 0,17 20-13-2,16 13-6 2,17 4 0 0,9 1 5 2,4-24-5-4,59-26 3 1,27-32 6 3,34-37 13-3,30-33 12-3,22-34-15 4,20-38-18 2,-4-26-2-3,-10-76-9-2,-32-45 0 5,-44-42-4-3,-54-33 1 1,-52-27-1-2,-15-5-1 2,-81 1 1-1,-32 21 1 4,-17 26-8-2,-6 36-71-4,0 39-65 1,98 129-116 2,14 2-216-1</inkml:trace>
    </iact:actionData>
  </iact:action>
  <iact:action type="add" startTime="16463">
    <iact:property name="dataType"/>
    <iact:actionData xml:id="d5">
      <inkml:trace xmlns:inkml="http://www.w3.org/2003/InkML" xml:id="stk5" contextRef="#ctx0" brushRef="#br1">8182 13510 447 0,'0'0'208'5,"0"0"-33"1,0 0 2 1,0 0-53-2,0 0-36 4,0 0-2-1,0 0 1-2,21-4-12 3,-21 4-13-2,0 0 5-1,0 0 5 3,0 0 5-2,0 0-13 1,-3 0-17-2,-31 6-11 2,-16 23 7 0,-11 6-17 0,-6 5-6-2,-11-2-5 2,2 3-3 3,-6-7-4-6,2 4-1 5,7-3-1-6,4-4 2 6,6 5-4-4,10-11 2 4,9 3-6-3,7-8 0 5,8-3 0-9,8-8 0 4,9-2 0 0,8-7 0 0,1 3 0 1,3-3 0-3,0 0 0 5,0 0 0-2,0 0 0-2,0 0 0 2,0 0 0-2,7 0 0 5,34 10 0-6,10 1 0 7,10-2 0-8,3 0 0 2,7-7 0 3,6 2 0-1,-3-4 0-2,0 3 0 2,1 2 0 0,-5-2 0-3,-4 0 0 6,-10-1 0-5,-10-2 0 1,-10 0 0 0,-11 0 0 0,-11 0 0 2,-11 0 0-2,-3 0 0-1,0 0 0 2,0 0 0 2,0 0 0-4,0 20 0 5,-17 11 0-7,-17 7 0 3,-11 4 0 3,-4 1 0-5,-1 4 0 3,7 0 0 0,-2-1 0 0,5 3 0 0,8-5 0-1,4-1 0 0,4 1 0 2,5-7 0-2,4-3 0-2,4-6 0 4,7-14 0-2,4-8 0 2,0-6 0-4,0 0 0 3,0 0 0 0,0 0 0-1,12 0 0 1,25 0 0 2,15-9 0 0,13-17 0-6,15-9 0 2,21-9 0 2,5-5 0 1,4 4 0-3,-6 6 0 2,-21 7 0-2,-14 12 0 3,-13 6 0-1,-15 4 0-2,-14 5 0 1,-13 2 0 2,-13 3 0-3,-1 0 0 1,0 0 0 2,0 0 0-2,0 0 0 0,0 0 0 1,0 8 0-1,-4 39 0 2,-23 17-156-2,12-33-146 1,-2 0-138 0</inkml:trace>
    </iact:actionData>
  </iact:action>
  <iact:action type="add" startTime="17698">
    <iact:property name="dataType"/>
    <iact:actionData xml:id="d6">
      <inkml:trace xmlns:inkml="http://www.w3.org/2003/InkML" xml:id="stk6" contextRef="#ctx0" brushRef="#br1">8224 14808 687 0,'0'0'255'2,"0"0"-92"7,0 0-23-1,0 0-33 0,0 0 0-2,0 0-25 3,0 0-1-1,87 136 5 0,-74-80-11-1,-8 7-14-1,7 7-23 2,-8 3 0-1,-4 8-18 1,0 3-1-1,0-6-8 3,0-3 6-4,-1-17-9 0,-23-7-6 2,0-18-2 3,-2-9 2-4,1-4-5-2,-3-17 0 5,-2-3-6-4,-2 0-40 3,1-11-43-2,2-36-15 0,6-22-39 1,6-6-82 1,17 39-42-5,0 8-405 5</inkml:trace>
    </iact:actionData>
  </iact:action>
  <iact:action type="add" startTime="18168">
    <iact:property name="dataType"/>
    <iact:actionData xml:id="d7">
      <inkml:trace xmlns:inkml="http://www.w3.org/2003/InkML" xml:id="stk7" contextRef="#ctx0" brushRef="#br1">8285 14570 548 0,'0'0'331'7,"0"0"-175"-1,0 0-7 2,0 0-38 0,0 0-9 0,0 0-18-2,11-4-32 2,-11 4-23 1,0 0-10-2,0 0-11-1,0 0-1 2,0 0-4 1,0-5 1-2,0 5 27-1,0 0 10 2,0 0-8 0,0 0-7 0,0 0 4-2,0 0-2 2,0 0-2 0,0 0-5 0,0 0-3-2,0 0-3 2,0 0-11 0,0 0-4 0,0 0-1-2,0-2-3 2,0 2-3 0,0 0 6 0,0 0 1 0,0 0 0-2,0 0 0 3,0 0-2-2,0 0-2-1,0 0 3 3,0 0 1-2,0 0 4 0,0 2 1 0,-6 3-4 1,6-5 1 0,0 0 2 0,0 0 6-2,0 0 1 2,0 2 5 0,0 3 0 0,0 1-14-2,0 1 1 2,0-7-3 0,0 0 0 0,0 0-2-1,0 0 0 0,0 0-2 2,0 0 3-2,0 0-2 0,0 2 0 0,0 4 1 1,-3-1-1 0,1 4 3-2,-1-5 0 2,3-2 2 0,0-2-1 0,0 0-2-2,0 0-1 2,0 0-6 1,0 0 6-2,0 0 2-1,5 0 2 2,4 0-2 0,-6 0 2 0,-3 0-2-1,0 0 0 0,0 0-4 2,0 0 4-3,0 0-2 1,0 0 0 1,0 0 0 0,0 0-2 0,0 0 4 0,0 5 0-2,0 4 4 1,0-5-4 2,0-1 0-3,0-3 0 3,0 0-11-2,0 0-45 1,0-21-26-2,0-7-82 2,0 12-131 0,0 7-486 0</inkml:trace>
    </iact:actionData>
  </iact:action>
  <iact:action type="add" startTime="20005">
    <iact:property name="dataType"/>
    <iact:actionData xml:id="d8">
      <inkml:trace xmlns:inkml="http://www.w3.org/2003/InkML" xml:id="stk8" contextRef="#ctx0" brushRef="#br1">14833 16395 478 0,'0'0'147'7,"0"0"37"0,0 0-41-1,0 0-32 2,0 0 4 1,0 0-10-2,0 0-19-1,-155 26-15 2,75 27-19 0,-3 22-18 0,-4 23-8-2,2 19-12 2,10 12-2 0,8 19-8 1,8 9 4-4,14 7 8 7,12 6 11-7,18 3-6 13,15-4-4-16,0 5-6 5,69-12 1-3,30-19 0 3,37-28-9-1,23-19 14 2,4-32-7 1,1-24 5-2,-19-34-2-1,-13-6 4 2,-16-70-12 0,-17-48-5 0,-14-36 3-2,-32-52-2 2,-29-33-1 0,-24-18 0 2,0-4 3-7,-35 30-2 5,-23 43-1 1,-11 47-5 0,3 43-1-4,-4 34-76 3,1 30-70 0,42 34-89 1,8 20-183-3</inkml:trace>
    </iact:actionData>
  </iact:action>
  <iact:action type="add" startTime="20928">
    <iact:property name="dataType"/>
    <iact:actionData xml:id="d9">
      <inkml:trace xmlns:inkml="http://www.w3.org/2003/InkML" xml:id="stk9" contextRef="#ctx0" brushRef="#br1">18231 14510 558 0,'0'0'173'5,"0"0"8"3,0 0-61 0,0 0-49-2,0 0 5 3,0 0 5-2,-211-24-28 1,104 31 23-3,-10 33-6 4,0 24-14-1,4 14-21 0,9 26 0-2,13 27-10 2,19 25 21-1,20 21-19 2,24 14-14-1,25 8 3-1,3 0 1 2,34 1-6-1,47-8 5-2,25-21-2 1,21-29 3 3,11-32 8-5,7-35 4 3,-3-33-12 0,-3-42-5 1,-18-18-3-3,-9-55-4-1,-18-32-4 4,-14-28 2-1,-29-29-2 1,-27-27-2-4,-24-23 0 3,0-20-2 0,-59-14-12 1,-10-1-6-3,-7 15-16 2,-12 38-24 0,-2 52-17 0,-4 45-57-1,61 97-108-1,5 7-139 3</inkml:trace>
    </iact:actionData>
  </iact:action>
  <iact:action type="add" startTime="22877">
    <iact:property name="dataType"/>
    <iact:actionData xml:id="d10">
      <inkml:trace xmlns:inkml="http://www.w3.org/2003/InkML" xml:id="stk10" contextRef="#ctx0" brushRef="#br2">23674 12662 717 0,'0'0'160'6,"0"0"3"2,0 0-34 0,0 0-39-2,0 0 19 2,0 0-10 0,0 0-26 1,-228 129-12-4,139-50-9 3,-9 10-7 0,4-4-15 0,-2-1 0-2,10-5-13 2,6-11-3 0,12-17-10 0,9-10 1-2,17-11-3 2,14-17-1 0,15-1 5 0,8-9 2-2,5 0 5 2,0-3 6 0,0 0 16 0,0 0-5-2,0 0-5 2,30 0-10 0,24 5-15 0,12-2 1-2,4 0-1 2,8 1 0 0,2-1 0 1,6-3 0-4,0 0-1 5,-9 0 1-3,-3 0 0 2,-12 0 1-4,-13 0-1 9,-11 0 1-10,-13 0 0 3,-9 0 0-1,-8 0-1 0,-8 0 1 2,0 0-1 0,-5 20-9-2,-45 26 9 3,-27 18 12-2,-15 12-12 2,-1 1 3-3,6 7-2 3,14-3 2-2,16-2-1 3,15-3 5-4,17-22 1-1,14-16 3 3,2-20 4 1,9-13 5-4,0-5-3 3,3 0-17 2,48 0 0-3,22 0 0-1,17 0 0 2,10 0 0 1,3-23 0-2,-5-11 0-1,-19 2 0 3,-18 1 0-3,-19 15 0 3,-16 5 0-4,-13 7 0 4,-10 4 0-2,-3 0 0 2,0 0 0-4,0 0-58 3,0 0-67 0,0 24-81 1,-4-7-76 0,-10-6-151-2</inkml:trace>
    </iact:actionData>
  </iact:action>
  <iact:action type="add" startTime="23765">
    <iact:property name="dataType"/>
    <iact:actionData xml:id="d11">
      <inkml:trace xmlns:inkml="http://www.w3.org/2003/InkML" xml:id="stk11" contextRef="#ctx0" brushRef="#br2">23392 14202 687 0,'0'0'268'5,"0"0"-98"1,0 0-18 0,0 0-82 3,0 0-21-1,8 158 2-3,-8-89-12 4,0 5-6-1,0 5-2 0,0-4 16-2,0-5-6 2,0-12-9 0,0-14-5 1,0-16-6-4,0-9-12 2,0-14-2 2,0-5-5-1,0 0 0-2,0 0 7 2,4-9-6 0,29-25 5 0,6-10-7 0,3-3 18-2,-2 1 1 2,-2-1 0 0,-2 1-13-2,-5 15 0 2,-11 7-5 2,-11 9-1-3,-6 10-1-1,-3 5-4 2,0 0 3-1,0 0-17 2,0 0-27-4,-8 0-12 3,-20 0 44 1,-10 18 0-3,13 4 12 1,5 9 1 2,7 5 2-1,10 2 9-2,3 0 17 2,0-4 21 0,0 1-6-1,16-2-7 2,13-8-8-4,4-1-9 4,6-7-12-2,-8-9-7 2,2 2-1-3,-12-7-31 1,-14-1-38 1,-2-2-54 2,-5 0-60-6,0 0-115 4,-5-2-148 1</inkml:trace>
    </iact:actionData>
  </iact:action>
  <iact:action type="add" startTime="25517">
    <iact:property name="dataType"/>
    <iact:actionData xml:id="d12">
      <inkml:trace xmlns:inkml="http://www.w3.org/2003/InkML" xml:id="stk12" contextRef="#ctx0" brushRef="#br2">25175 14381 481 0,'0'0'139'6,"0"0"15"2,0 0-35-1,0 0-39 0,0 0 32 1,0 0-36 0,-206 50-12-2,104 22-7 2,-4 22-4 0,-2 25-3 0,13 32-4-2,8 19-12 2,18 24-5 0,14 7-10 0,25 0 4-2,25-8 2 4,5-11 5 0,38-10-8-5,48-21-12 3,36-34 7-1,23-43-7 1,19-42 21 0,7-32-14-2,-5-49-13 2,-21-66-4-1,-21-49-3 2,-37-26 2-2,-40-20 2 1,-33-16 2 1,-14 0 2-4,-21 9-3 2,-27 25-1-1,-7 45-2 3,2 45-4 1,-2 40-57-4,3 43-40 0,1 19-94 3,34 17 7-2,7 32-219 1</inkml:trace>
    </iact:actionData>
  </iact:action>
  <iact:action type="add" startTime="26330">
    <iact:property name="dataType"/>
    <iact:actionData xml:id="d13">
      <inkml:trace xmlns:inkml="http://www.w3.org/2003/InkML" xml:id="stk13" contextRef="#ctx0" brushRef="#br2">27613 16290 466 0,'0'0'124'3,"0"0"24"5,0 0-27-2,0 0-63 2,0 0-3 0,0 0 17 0,0 0-7-1,-117-96-12 0,34 96-7 1,-13 0 7 0,-16 15-3-2,-12 31-5 2,1 27-11 0,5 26 5 0,10 32-2-2,21 24-4 4,29 18 3-3,22 15-3 3,27 11 2-6,9 2 12 6,24-1-14-4,49-18-10 3,28-39 2-4,17-36-5 3,10-41 1 0,8-40 2 0,7-26-19-2,5-64-4 2,-3-74 0 0,-17-60-6 0,-27-37-2-2,-37-29 4 2,-42-6 2 2,-22 10 2-2,0 20-2-1,-58 30-2 0,-26 48-16 0,-31 43-19 3,-27 37-60-7,-15 31-70 4,88 51-89 2,11 9-256-1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2412C6-5AD2-4206-942E-2C564EEDD8A8}" type="datetimeFigureOut">
              <a:rPr lang="en-CA" smtClean="0"/>
              <a:t>2023-03-26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60A9DC-A964-4E71-81CE-FCAA27A1B13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6470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Relativity 102, I showed that if we took this basis </a:t>
            </a:r>
            <a:r>
              <a:rPr lang="en-US" dirty="0" err="1"/>
              <a:t>eX</a:t>
            </a:r>
            <a:r>
              <a:rPr lang="en-US" dirty="0"/>
              <a:t> and </a:t>
            </a:r>
            <a:r>
              <a:rPr lang="en-US" dirty="0" err="1"/>
              <a:t>eY</a:t>
            </a:r>
            <a:r>
              <a:rPr lang="en-US" dirty="0"/>
              <a:t> and measured this pencil to have components 1,1…</a:t>
            </a:r>
            <a:br>
              <a:rPr lang="en-US" dirty="0"/>
            </a:br>
            <a:r>
              <a:rPr lang="en-US" dirty="0"/>
              <a:t>If we doubled the length of the basis vectors, the components would become ½, ½.</a:t>
            </a:r>
            <a:br>
              <a:rPr lang="en-US" dirty="0"/>
            </a:b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2C0CA-AE97-4221-A482-5911394D3DCC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3071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A9DC-A964-4E71-81CE-FCAA27A1B135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3453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A9DC-A964-4E71-81CE-FCAA27A1B135}" type="slidenum">
              <a:rPr lang="en-CA" smtClean="0"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8587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A9DC-A964-4E71-81CE-FCAA27A1B135}" type="slidenum">
              <a:rPr lang="en-CA" smtClean="0"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99704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A9DC-A964-4E71-81CE-FCAA27A1B135}" type="slidenum">
              <a:rPr lang="en-CA" smtClean="0"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719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A9DC-A964-4E71-81CE-FCAA27A1B135}" type="slidenum">
              <a:rPr lang="en-CA" smtClean="0"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3371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A9DC-A964-4E71-81CE-FCAA27A1B135}" type="slidenum">
              <a:rPr lang="en-CA" smtClean="0"/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90647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A9DC-A964-4E71-81CE-FCAA27A1B135}" type="slidenum">
              <a:rPr lang="en-CA" smtClean="0"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14789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A9DC-A964-4E71-81CE-FCAA27A1B135}" type="slidenum">
              <a:rPr lang="en-CA" smtClean="0"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96000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A9DC-A964-4E71-81CE-FCAA27A1B135}" type="slidenum">
              <a:rPr lang="en-CA" smtClean="0"/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85554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A9DC-A964-4E71-81CE-FCAA27A1B135}" type="slidenum">
              <a:rPr lang="en-CA" smtClean="0"/>
              <a:t>69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9684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Relativity 102, I showed that if we took this basis </a:t>
            </a:r>
            <a:r>
              <a:rPr lang="en-US" dirty="0" err="1"/>
              <a:t>eX</a:t>
            </a:r>
            <a:r>
              <a:rPr lang="en-US" dirty="0"/>
              <a:t> and </a:t>
            </a:r>
            <a:r>
              <a:rPr lang="en-US" dirty="0" err="1"/>
              <a:t>eY</a:t>
            </a:r>
            <a:r>
              <a:rPr lang="en-US" dirty="0"/>
              <a:t> and measured this pencil to have components 1,1…</a:t>
            </a:r>
            <a:br>
              <a:rPr lang="en-US" dirty="0"/>
            </a:br>
            <a:r>
              <a:rPr lang="en-US" dirty="0"/>
              <a:t>If we doubled the length of the basis vectors, the components would become ½, ½.</a:t>
            </a:r>
            <a:br>
              <a:rPr lang="en-US" dirty="0"/>
            </a:b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2C0CA-AE97-4221-A482-5911394D3DCC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89946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A9DC-A964-4E71-81CE-FCAA27A1B135}" type="slidenum">
              <a:rPr lang="en-CA" smtClean="0"/>
              <a:t>70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54218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A9DC-A964-4E71-81CE-FCAA27A1B135}" type="slidenum">
              <a:rPr lang="en-CA" smtClean="0"/>
              <a:t>71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04103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A9DC-A964-4E71-81CE-FCAA27A1B135}" type="slidenum">
              <a:rPr lang="en-CA" smtClean="0"/>
              <a:t>73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92207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A9DC-A964-4E71-81CE-FCAA27A1B135}" type="slidenum">
              <a:rPr lang="en-CA" smtClean="0"/>
              <a:t>74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38199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A9DC-A964-4E71-81CE-FCAA27A1B135}" type="slidenum">
              <a:rPr lang="en-CA" smtClean="0"/>
              <a:t>75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92224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½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A9DC-A964-4E71-81CE-FCAA27A1B135}" type="slidenum">
              <a:rPr lang="en-CA" smtClean="0"/>
              <a:t>94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63222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B83F0-A733-41CD-BE7F-88DFB0AF93DA}" type="slidenum">
              <a:rPr lang="en-CA" smtClean="0"/>
              <a:t>95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47838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A9DC-A964-4E71-81CE-FCAA27A1B135}" type="slidenum">
              <a:rPr lang="en-CA" smtClean="0"/>
              <a:t>100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84959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A9DC-A964-4E71-81CE-FCAA27A1B135}" type="slidenum">
              <a:rPr lang="en-CA" smtClean="0"/>
              <a:t>101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43827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A9DC-A964-4E71-81CE-FCAA27A1B135}" type="slidenum">
              <a:rPr lang="en-CA" smtClean="0"/>
              <a:t>102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7366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Relativity 102, I showed that if we took this basis </a:t>
            </a:r>
            <a:r>
              <a:rPr lang="en-US" dirty="0" err="1"/>
              <a:t>eX</a:t>
            </a:r>
            <a:r>
              <a:rPr lang="en-US" dirty="0"/>
              <a:t> and </a:t>
            </a:r>
            <a:r>
              <a:rPr lang="en-US" dirty="0" err="1"/>
              <a:t>eY</a:t>
            </a:r>
            <a:r>
              <a:rPr lang="en-US" dirty="0"/>
              <a:t> and measured this pencil to have components 1,1…</a:t>
            </a:r>
            <a:br>
              <a:rPr lang="en-US" dirty="0"/>
            </a:br>
            <a:r>
              <a:rPr lang="en-US" dirty="0"/>
              <a:t>If we doubled the length of the basis vectors, the components would become ½, ½.</a:t>
            </a:r>
            <a:br>
              <a:rPr lang="en-US" dirty="0"/>
            </a:b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2C0CA-AE97-4221-A482-5911394D3DCC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91680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A9DC-A964-4E71-81CE-FCAA27A1B135}" type="slidenum">
              <a:rPr lang="en-CA" smtClean="0"/>
              <a:t>103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127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Relativity 102, I showed that if we took this basis </a:t>
            </a:r>
            <a:r>
              <a:rPr lang="en-US" dirty="0" err="1"/>
              <a:t>eX</a:t>
            </a:r>
            <a:r>
              <a:rPr lang="en-US" dirty="0"/>
              <a:t> and </a:t>
            </a:r>
            <a:r>
              <a:rPr lang="en-US" dirty="0" err="1"/>
              <a:t>eY</a:t>
            </a:r>
            <a:r>
              <a:rPr lang="en-US" dirty="0"/>
              <a:t> and measured this pencil to have components 1,1…</a:t>
            </a:r>
            <a:br>
              <a:rPr lang="en-US" dirty="0"/>
            </a:br>
            <a:r>
              <a:rPr lang="en-US" dirty="0"/>
              <a:t>If we doubled the length of the basis vectors, the components would become ½, ½.</a:t>
            </a:r>
            <a:br>
              <a:rPr lang="en-US" dirty="0"/>
            </a:b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2C0CA-AE97-4221-A482-5911394D3DCC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7746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Relativity 102, I showed that if we took this basis </a:t>
            </a:r>
            <a:r>
              <a:rPr lang="en-US" dirty="0" err="1"/>
              <a:t>eX</a:t>
            </a:r>
            <a:r>
              <a:rPr lang="en-US" dirty="0"/>
              <a:t> and </a:t>
            </a:r>
            <a:r>
              <a:rPr lang="en-US" dirty="0" err="1"/>
              <a:t>eY</a:t>
            </a:r>
            <a:r>
              <a:rPr lang="en-US" dirty="0"/>
              <a:t> and measured this pencil to have components 1,1…</a:t>
            </a:r>
            <a:br>
              <a:rPr lang="en-US" dirty="0"/>
            </a:br>
            <a:r>
              <a:rPr lang="en-US" dirty="0"/>
              <a:t>If we doubled the length of the basis vectors, the components would become ½, ½.</a:t>
            </a:r>
            <a:br>
              <a:rPr lang="en-US" dirty="0"/>
            </a:b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2C0CA-AE97-4221-A482-5911394D3DCC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4749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Relativity 102, I showed that if we took this basis </a:t>
            </a:r>
            <a:r>
              <a:rPr lang="en-US" dirty="0" err="1"/>
              <a:t>eX</a:t>
            </a:r>
            <a:r>
              <a:rPr lang="en-US" dirty="0"/>
              <a:t> and </a:t>
            </a:r>
            <a:r>
              <a:rPr lang="en-US" dirty="0" err="1"/>
              <a:t>eY</a:t>
            </a:r>
            <a:r>
              <a:rPr lang="en-US" dirty="0"/>
              <a:t> and measured this pencil to have components 1,1…</a:t>
            </a:r>
            <a:br>
              <a:rPr lang="en-US" dirty="0"/>
            </a:br>
            <a:r>
              <a:rPr lang="en-US" dirty="0"/>
              <a:t>If we doubled the length of the basis vectors, the components would become ½, ½.</a:t>
            </a:r>
            <a:br>
              <a:rPr lang="en-US" dirty="0"/>
            </a:b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2C0CA-AE97-4221-A482-5911394D3DCC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5676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Relativity 102, I showed that if we took this basis </a:t>
            </a:r>
            <a:r>
              <a:rPr lang="en-US" dirty="0" err="1"/>
              <a:t>eX</a:t>
            </a:r>
            <a:r>
              <a:rPr lang="en-US" dirty="0"/>
              <a:t> and </a:t>
            </a:r>
            <a:r>
              <a:rPr lang="en-US" dirty="0" err="1"/>
              <a:t>eY</a:t>
            </a:r>
            <a:r>
              <a:rPr lang="en-US" dirty="0"/>
              <a:t> and measured this pencil to have components 1,1…</a:t>
            </a:r>
            <a:br>
              <a:rPr lang="en-US" dirty="0"/>
            </a:br>
            <a:r>
              <a:rPr lang="en-US" dirty="0"/>
              <a:t>If we doubled the length of the basis vectors, the components would become ½, ½.</a:t>
            </a:r>
            <a:br>
              <a:rPr lang="en-US" dirty="0"/>
            </a:b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2C0CA-AE97-4221-A482-5911394D3DCC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4749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Relativity 102, I showed that if we took this basis </a:t>
            </a:r>
            <a:r>
              <a:rPr lang="en-US" dirty="0" err="1"/>
              <a:t>eX</a:t>
            </a:r>
            <a:r>
              <a:rPr lang="en-US" dirty="0"/>
              <a:t> and </a:t>
            </a:r>
            <a:r>
              <a:rPr lang="en-US" dirty="0" err="1"/>
              <a:t>eY</a:t>
            </a:r>
            <a:r>
              <a:rPr lang="en-US" dirty="0"/>
              <a:t> and measured this pencil to have components 1,1…</a:t>
            </a:r>
            <a:br>
              <a:rPr lang="en-US" dirty="0"/>
            </a:br>
            <a:r>
              <a:rPr lang="en-US" dirty="0"/>
              <a:t>If we doubled the length of the basis vectors, the components would become ½, ½.</a:t>
            </a:r>
            <a:br>
              <a:rPr lang="en-US" dirty="0"/>
            </a:b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2C0CA-AE97-4221-A482-5911394D3DCC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5676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0A9DC-A964-4E71-81CE-FCAA27A1B135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8948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40107-0613-C1D4-5851-AE5F0E4E4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1E1A41-F4C9-0A34-C77F-3C88ED55AB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654BB-7844-8218-8E68-4DA764DD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70212-3DC3-4BC7-ABB5-9949E7C9D8CB}" type="datetimeFigureOut">
              <a:rPr lang="en-CA" smtClean="0"/>
              <a:t>2023-03-26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7C6C6-755D-14C8-0F40-8698599C8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9299B-2AF4-8FBB-CDA9-BA555017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6280-3322-4B01-A9ED-F7EA26736A3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1894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0B8C-D03E-6CB4-5D90-8380B6FB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171474-A231-B4EF-4B10-9E7762767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1D0A5-69C8-0ABD-2254-712F8463A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70212-3DC3-4BC7-ABB5-9949E7C9D8CB}" type="datetimeFigureOut">
              <a:rPr lang="en-CA" smtClean="0"/>
              <a:t>2023-03-26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47A72-16EA-890E-773D-734F14EC9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9F6CF-8DE0-AF89-5159-2DBC5C63B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6280-3322-4B01-A9ED-F7EA26736A3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9424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CABA17-387C-4884-C905-24BC1A1D39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E041D-0949-93DB-F026-52D79D84ED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C6329-DB6C-D06F-25ED-9B5B0087E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70212-3DC3-4BC7-ABB5-9949E7C9D8CB}" type="datetimeFigureOut">
              <a:rPr lang="en-CA" smtClean="0"/>
              <a:t>2023-03-26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1D487-74E3-C187-B278-000B951C7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BC7EC-19C9-F1D6-0345-E825FD74A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6280-3322-4B01-A9ED-F7EA26736A3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2432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744C5-357D-233D-E022-25BBCDB75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A0807-B806-2F2F-39F2-FD97807C7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A2D52-77D2-F6B3-4241-139166A56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70212-3DC3-4BC7-ABB5-9949E7C9D8CB}" type="datetimeFigureOut">
              <a:rPr lang="en-CA" smtClean="0"/>
              <a:t>2023-03-26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B08E8-EA09-29C4-7B67-860025FE2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D66B1-0CE4-BD8A-758A-9400D9A38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6280-3322-4B01-A9ED-F7EA26736A3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7879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D5C7B-1A34-DD8C-68AE-0A4A8D055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799F46-26C1-1F7C-6861-8A0D4E292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A488A-6114-8C6C-82BD-4C98880E9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70212-3DC3-4BC7-ABB5-9949E7C9D8CB}" type="datetimeFigureOut">
              <a:rPr lang="en-CA" smtClean="0"/>
              <a:t>2023-03-26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E0F14-2B9E-7996-7193-47FEEA49D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EFFE5-7FAF-B573-A21C-C71391AB0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6280-3322-4B01-A9ED-F7EA26736A3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5216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C09F6-DA54-1201-11C8-C44959A6B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13F75-5280-D5C4-4D68-CCD23919C8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F83017-34ED-04E0-4889-A3C081773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A4F474-57A8-7B84-DA7C-13FEAE343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70212-3DC3-4BC7-ABB5-9949E7C9D8CB}" type="datetimeFigureOut">
              <a:rPr lang="en-CA" smtClean="0"/>
              <a:t>2023-03-26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19611E-1041-055F-68D6-73060580B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5FBEAD-6451-70C3-F777-0C59559A0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6280-3322-4B01-A9ED-F7EA26736A3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514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6A2C8-AE33-6A65-E998-CF878F8B7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951234-49B2-64DB-58CF-B2465BA0EE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C71D19-FF84-D93D-E37F-1BC202E0FB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BE637-572F-F9D0-DDE0-935C8ACE47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AF6D19-6D80-DC96-3BDF-9F2715D63A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71EB1E-52C1-2BFC-3C1D-CDC1B0F25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70212-3DC3-4BC7-ABB5-9949E7C9D8CB}" type="datetimeFigureOut">
              <a:rPr lang="en-CA" smtClean="0"/>
              <a:t>2023-03-26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CED5C7-7DC7-E7DB-4B13-C8EA7E59C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D3752A-7E85-8916-8F27-0C1C980A4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6280-3322-4B01-A9ED-F7EA26736A3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8657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2505F-B414-77DD-B644-F5B18665E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A8F2B0-908D-EA78-7C52-0C8FA071A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70212-3DC3-4BC7-ABB5-9949E7C9D8CB}" type="datetimeFigureOut">
              <a:rPr lang="en-CA" smtClean="0"/>
              <a:t>2023-03-26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AB67C-BA44-0DEA-CA42-AE948874A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657F38-2373-A20B-A208-639930FB9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6280-3322-4B01-A9ED-F7EA26736A3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6289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785B2B-D45E-7CBA-1C7E-77AD1B7F5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70212-3DC3-4BC7-ABB5-9949E7C9D8CB}" type="datetimeFigureOut">
              <a:rPr lang="en-CA" smtClean="0"/>
              <a:t>2023-03-26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C9FFA9-7190-5C52-4AED-0BE8BE385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337EDE-A1C8-6AD4-A69A-9DA63638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6280-3322-4B01-A9ED-F7EA26736A3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8101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30589-89CA-729F-90AD-B0FD64E16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67DDB-6115-F1DD-D026-EC9324B55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FC1451-1FAB-45B0-3E61-BE9EB10E0A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14F519-BE8F-FF6E-9A7C-ECFD9E168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70212-3DC3-4BC7-ABB5-9949E7C9D8CB}" type="datetimeFigureOut">
              <a:rPr lang="en-CA" smtClean="0"/>
              <a:t>2023-03-26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B10697-3D3B-4A6B-ACD4-9FFB42AAB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C6079B-923B-7A0E-E070-8F786239D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6280-3322-4B01-A9ED-F7EA26736A3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5246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70A0A-42FD-97D5-04F1-67A31109B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7895AF-5723-CA23-7A94-AB6B180A82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29578A-482F-9BC0-089F-C36A3668E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D04FE7-6AC6-6823-8CA9-9275A61B9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70212-3DC3-4BC7-ABB5-9949E7C9D8CB}" type="datetimeFigureOut">
              <a:rPr lang="en-CA" smtClean="0"/>
              <a:t>2023-03-26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014458-F6A1-F960-3944-666588F8A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F11C57-4D54-DFE5-00CD-B3A33B0AD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56280-3322-4B01-A9ED-F7EA26736A3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1013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87B2D1-29CE-521C-2938-4358B47A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A5169-98A7-E5AB-0565-110CD3431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CC561-9C97-191F-83F5-91FA3372A7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70212-3DC3-4BC7-ABB5-9949E7C9D8CB}" type="datetimeFigureOut">
              <a:rPr lang="en-CA" smtClean="0"/>
              <a:t>2023-03-26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E2D28-1C56-89AF-A656-1B127B83E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E445F-63A1-560E-2EF6-2AA68EFADE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756280-3322-4B01-A9ED-F7EA26736A3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9195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9.png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Relationship Id="rId4" Type="http://schemas.openxmlformats.org/officeDocument/2006/relationships/image" Target="../media/image346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3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Relationship Id="rId6" Type="http://schemas.openxmlformats.org/officeDocument/2006/relationships/image" Target="../media/image349.png"/><Relationship Id="rId11" Type="http://schemas.openxmlformats.org/officeDocument/2006/relationships/image" Target="../media/image354.png"/><Relationship Id="rId5" Type="http://schemas.openxmlformats.org/officeDocument/2006/relationships/image" Target="../media/image348.png"/><Relationship Id="rId10" Type="http://schemas.openxmlformats.org/officeDocument/2006/relationships/image" Target="../media/image353.png"/><Relationship Id="rId4" Type="http://schemas.openxmlformats.org/officeDocument/2006/relationships/image" Target="../media/image347.png"/><Relationship Id="rId9" Type="http://schemas.openxmlformats.org/officeDocument/2006/relationships/image" Target="../media/image352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13" Type="http://schemas.openxmlformats.org/officeDocument/2006/relationships/image" Target="../media/image363.png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358.png"/><Relationship Id="rId12" Type="http://schemas.microsoft.com/office/2011/relationships/inkAction" Target="../ink/inkAction5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Relationship Id="rId6" Type="http://schemas.openxmlformats.org/officeDocument/2006/relationships/image" Target="../media/image357.png"/><Relationship Id="rId11" Type="http://schemas.openxmlformats.org/officeDocument/2006/relationships/image" Target="../media/image362.png"/><Relationship Id="rId5" Type="http://schemas.openxmlformats.org/officeDocument/2006/relationships/image" Target="../media/image356.png"/><Relationship Id="rId10" Type="http://schemas.openxmlformats.org/officeDocument/2006/relationships/image" Target="../media/image361.png"/><Relationship Id="rId4" Type="http://schemas.openxmlformats.org/officeDocument/2006/relationships/image" Target="../media/image355.png"/><Relationship Id="rId9" Type="http://schemas.openxmlformats.org/officeDocument/2006/relationships/image" Target="../media/image360.png"/></Relationships>
</file>

<file path=ppt/slides/_rels/slide103.xml.rels><?xml version="1.0" encoding="UTF-8" standalone="yes"?>
<Relationships xmlns="http://schemas.openxmlformats.org/package/2006/relationships"><Relationship Id="rId8" Type="http://schemas.microsoft.com/office/2011/relationships/inkAction" Target="../ink/inkAction54.xml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35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Relationship Id="rId6" Type="http://schemas.openxmlformats.org/officeDocument/2006/relationships/image" Target="../media/image3570.png"/><Relationship Id="rId5" Type="http://schemas.openxmlformats.org/officeDocument/2006/relationships/image" Target="../media/image3560.png"/><Relationship Id="rId4" Type="http://schemas.openxmlformats.org/officeDocument/2006/relationships/image" Target="../media/image3550.png"/><Relationship Id="rId9" Type="http://schemas.openxmlformats.org/officeDocument/2006/relationships/image" Target="../media/image3590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3" Type="http://schemas.openxmlformats.org/officeDocument/2006/relationships/image" Target="../media/image3600.png"/><Relationship Id="rId7" Type="http://schemas.openxmlformats.org/officeDocument/2006/relationships/image" Target="../media/image36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Relationship Id="rId6" Type="http://schemas.openxmlformats.org/officeDocument/2006/relationships/image" Target="../media/image3630.png"/><Relationship Id="rId5" Type="http://schemas.openxmlformats.org/officeDocument/2006/relationships/image" Target="../media/image3620.png"/><Relationship Id="rId10" Type="http://schemas.openxmlformats.org/officeDocument/2006/relationships/image" Target="../media/image367.png"/><Relationship Id="rId4" Type="http://schemas.openxmlformats.org/officeDocument/2006/relationships/image" Target="../media/image3610.png"/><Relationship Id="rId9" Type="http://schemas.openxmlformats.org/officeDocument/2006/relationships/image" Target="../media/image36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10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5.png"/><Relationship Id="rId3" Type="http://schemas.openxmlformats.org/officeDocument/2006/relationships/image" Target="../media/image21.png"/><Relationship Id="rId7" Type="http://schemas.openxmlformats.org/officeDocument/2006/relationships/image" Target="../media/image2111.png"/><Relationship Id="rId12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Relationship Id="rId6" Type="http://schemas.openxmlformats.org/officeDocument/2006/relationships/image" Target="../media/image200.png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image" Target="../media/image24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303.png"/><Relationship Id="rId7" Type="http://schemas.openxmlformats.org/officeDocument/2006/relationships/image" Target="../media/image30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Relationship Id="rId6" Type="http://schemas.openxmlformats.org/officeDocument/2006/relationships/image" Target="../media/image368.png"/><Relationship Id="rId5" Type="http://schemas.openxmlformats.org/officeDocument/2006/relationships/image" Target="../media/image305.png"/><Relationship Id="rId4" Type="http://schemas.openxmlformats.org/officeDocument/2006/relationships/image" Target="../media/image304.png"/><Relationship Id="rId9" Type="http://schemas.openxmlformats.org/officeDocument/2006/relationships/image" Target="../media/image309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3" Type="http://schemas.openxmlformats.org/officeDocument/2006/relationships/image" Target="../media/image303.png"/><Relationship Id="rId7" Type="http://schemas.openxmlformats.org/officeDocument/2006/relationships/image" Target="../media/image30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Relationship Id="rId6" Type="http://schemas.openxmlformats.org/officeDocument/2006/relationships/image" Target="../media/image368.png"/><Relationship Id="rId5" Type="http://schemas.openxmlformats.org/officeDocument/2006/relationships/image" Target="../media/image305.png"/><Relationship Id="rId10" Type="http://schemas.openxmlformats.org/officeDocument/2006/relationships/image" Target="../media/image371.png"/><Relationship Id="rId4" Type="http://schemas.openxmlformats.org/officeDocument/2006/relationships/image" Target="../media/image304.png"/><Relationship Id="rId9" Type="http://schemas.openxmlformats.org/officeDocument/2006/relationships/image" Target="../media/image37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8.xml"/><Relationship Id="rId6" Type="http://schemas.openxmlformats.org/officeDocument/2006/relationships/image" Target="../media/image374.png"/><Relationship Id="rId5" Type="http://schemas.microsoft.com/office/2011/relationships/inkAction" Target="../ink/inkAction55.xml"/><Relationship Id="rId4" Type="http://schemas.openxmlformats.org/officeDocument/2006/relationships/image" Target="../media/image37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1.png"/><Relationship Id="rId4" Type="http://schemas.openxmlformats.org/officeDocument/2006/relationships/image" Target="../media/image561.png"/><Relationship Id="rId9" Type="http://schemas.microsoft.com/office/2011/relationships/inkAction" Target="../ink/inkAction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Relationship Id="rId4" Type="http://schemas.openxmlformats.org/officeDocument/2006/relationships/image" Target="../media/image37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1.png"/><Relationship Id="rId4" Type="http://schemas.openxmlformats.org/officeDocument/2006/relationships/image" Target="../media/image6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1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490.png"/><Relationship Id="rId5" Type="http://schemas.openxmlformats.org/officeDocument/2006/relationships/image" Target="../media/image480.png"/><Relationship Id="rId10" Type="http://schemas.openxmlformats.org/officeDocument/2006/relationships/image" Target="../media/image520.png"/><Relationship Id="rId4" Type="http://schemas.openxmlformats.org/officeDocument/2006/relationships/image" Target="../media/image470.png"/><Relationship Id="rId9" Type="http://schemas.microsoft.com/office/2011/relationships/inkAction" Target="../ink/inkAction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490.png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13" Type="http://schemas.openxmlformats.org/officeDocument/2006/relationships/image" Target="../media/image570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81.png"/><Relationship Id="rId12" Type="http://schemas.openxmlformats.org/officeDocument/2006/relationships/image" Target="../media/image56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90.png"/><Relationship Id="rId1" Type="http://schemas.openxmlformats.org/officeDocument/2006/relationships/tags" Target="../tags/tag12.xml"/><Relationship Id="rId6" Type="http://schemas.openxmlformats.org/officeDocument/2006/relationships/image" Target="../media/image372.png"/><Relationship Id="rId11" Type="http://schemas.openxmlformats.org/officeDocument/2006/relationships/image" Target="../media/image550.png"/><Relationship Id="rId5" Type="http://schemas.microsoft.com/office/2007/relationships/hdphoto" Target="../media/hdphoto1.wdp"/><Relationship Id="rId15" Type="http://schemas.microsoft.com/office/2011/relationships/inkAction" Target="../ink/inkAction6.xml"/><Relationship Id="rId10" Type="http://schemas.openxmlformats.org/officeDocument/2006/relationships/image" Target="../media/image540.png"/><Relationship Id="rId4" Type="http://schemas.openxmlformats.org/officeDocument/2006/relationships/image" Target="../media/image17.png"/><Relationship Id="rId9" Type="http://schemas.openxmlformats.org/officeDocument/2006/relationships/image" Target="../media/image402.png"/><Relationship Id="rId14" Type="http://schemas.openxmlformats.org/officeDocument/2006/relationships/image" Target="../media/image58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3" Type="http://schemas.openxmlformats.org/officeDocument/2006/relationships/notesSlide" Target="../notesSlides/notesSlide4.xml"/><Relationship Id="rId7" Type="http://schemas.microsoft.com/office/2011/relationships/inkAction" Target="../ink/inkAction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620.png"/><Relationship Id="rId5" Type="http://schemas.openxmlformats.org/officeDocument/2006/relationships/image" Target="../media/image610.png"/><Relationship Id="rId4" Type="http://schemas.openxmlformats.org/officeDocument/2006/relationships/image" Target="../media/image600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11/relationships/inkAction" Target="../ink/inkAction8.xml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6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Relationship Id="rId9" Type="http://schemas.openxmlformats.org/officeDocument/2006/relationships/image" Target="../media/image680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11/relationships/inkAction" Target="../ink/inkAction9.xml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11/relationships/inkAction" Target="../ink/inkAction10.xml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7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Relationship Id="rId9" Type="http://schemas.openxmlformats.org/officeDocument/2006/relationships/image" Target="../media/image680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11/relationships/inkAction" Target="../ink/inkAction11.xml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7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4.png"/><Relationship Id="rId7" Type="http://schemas.openxmlformats.org/officeDocument/2006/relationships/image" Target="../media/image7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700.png"/><Relationship Id="rId5" Type="http://schemas.openxmlformats.org/officeDocument/2006/relationships/image" Target="../media/image612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11/relationships/inkAction" Target="../ink/inkAction12.xml"/><Relationship Id="rId3" Type="http://schemas.openxmlformats.org/officeDocument/2006/relationships/image" Target="../media/image720.png"/><Relationship Id="rId7" Type="http://schemas.openxmlformats.org/officeDocument/2006/relationships/image" Target="../media/image7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741.png"/><Relationship Id="rId5" Type="http://schemas.openxmlformats.org/officeDocument/2006/relationships/image" Target="../media/image731.png"/><Relationship Id="rId4" Type="http://schemas.openxmlformats.org/officeDocument/2006/relationships/image" Target="../media/image700.png"/><Relationship Id="rId9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11/relationships/inkAction" Target="../ink/inkAction1.xml"/><Relationship Id="rId3" Type="http://schemas.openxmlformats.org/officeDocument/2006/relationships/image" Target="../media/image1510.png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8.png"/><Relationship Id="rId5" Type="http://schemas.openxmlformats.org/officeDocument/2006/relationships/image" Target="../media/image1710.png"/><Relationship Id="rId4" Type="http://schemas.openxmlformats.org/officeDocument/2006/relationships/image" Target="../media/image1610.png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4" Type="http://schemas.openxmlformats.org/officeDocument/2006/relationships/image" Target="../media/image9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4" Type="http://schemas.openxmlformats.org/officeDocument/2006/relationships/image" Target="../media/image9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5.png"/><Relationship Id="rId1" Type="http://schemas.openxmlformats.org/officeDocument/2006/relationships/tags" Target="../tags/tag27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microsoft.com/office/2011/relationships/inkAction" Target="../ink/inkAction13.xml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11/relationships/inkAction" Target="../ink/inkAction14.xml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0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11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1.png"/><Relationship Id="rId7" Type="http://schemas.microsoft.com/office/2011/relationships/inkAction" Target="../ink/inkAction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22.png"/><Relationship Id="rId9" Type="http://schemas.microsoft.com/office/2011/relationships/inkAction" Target="../ink/inkAction1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0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1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6" Type="http://schemas.openxmlformats.org/officeDocument/2006/relationships/image" Target="../media/image1180.png"/><Relationship Id="rId5" Type="http://schemas.openxmlformats.org/officeDocument/2006/relationships/image" Target="../media/image1170.png"/><Relationship Id="rId10" Type="http://schemas.openxmlformats.org/officeDocument/2006/relationships/image" Target="../media/image1211.png"/><Relationship Id="rId4" Type="http://schemas.openxmlformats.org/officeDocument/2006/relationships/image" Target="../media/image1160.png"/><Relationship Id="rId9" Type="http://schemas.microsoft.com/office/2011/relationships/inkAction" Target="../ink/inkAction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124.png"/><Relationship Id="rId5" Type="http://schemas.microsoft.com/office/2011/relationships/inkAction" Target="../ink/inkAction18.xml"/><Relationship Id="rId4" Type="http://schemas.openxmlformats.org/officeDocument/2006/relationships/image" Target="../media/image123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10" Type="http://schemas.openxmlformats.org/officeDocument/2006/relationships/image" Target="../media/image131.png"/><Relationship Id="rId4" Type="http://schemas.openxmlformats.org/officeDocument/2006/relationships/image" Target="../media/image126.png"/><Relationship Id="rId9" Type="http://schemas.microsoft.com/office/2011/relationships/inkAction" Target="../ink/inkAction19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2.png"/><Relationship Id="rId7" Type="http://schemas.microsoft.com/office/2011/relationships/inkAction" Target="../ink/inkAction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7.png"/><Relationship Id="rId7" Type="http://schemas.microsoft.com/office/2011/relationships/inkAction" Target="../ink/inkAction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2.png"/><Relationship Id="rId7" Type="http://schemas.microsoft.com/office/2011/relationships/inkAction" Target="../ink/inkAction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7.png"/><Relationship Id="rId7" Type="http://schemas.microsoft.com/office/2011/relationships/inkAction" Target="../ink/inkAction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5" Type="http://schemas.openxmlformats.org/officeDocument/2006/relationships/image" Target="../media/image1440.png"/><Relationship Id="rId4" Type="http://schemas.openxmlformats.org/officeDocument/2006/relationships/image" Target="../media/image143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0.png"/><Relationship Id="rId3" Type="http://schemas.openxmlformats.org/officeDocument/2006/relationships/image" Target="../media/image1440.png"/><Relationship Id="rId7" Type="http://schemas.microsoft.com/office/2011/relationships/inkAction" Target="../ink/inkAction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6" Type="http://schemas.openxmlformats.org/officeDocument/2006/relationships/image" Target="../media/image1470.png"/><Relationship Id="rId5" Type="http://schemas.openxmlformats.org/officeDocument/2006/relationships/image" Target="../media/image1460.png"/><Relationship Id="rId4" Type="http://schemas.openxmlformats.org/officeDocument/2006/relationships/image" Target="../media/image14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0.png"/><Relationship Id="rId7" Type="http://schemas.openxmlformats.org/officeDocument/2006/relationships/image" Target="../media/image15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6" Type="http://schemas.microsoft.com/office/2011/relationships/inkAction" Target="../ink/inkAction25.xml"/><Relationship Id="rId5" Type="http://schemas.openxmlformats.org/officeDocument/2006/relationships/image" Target="../media/image1511.png"/><Relationship Id="rId4" Type="http://schemas.openxmlformats.org/officeDocument/2006/relationships/image" Target="../media/image1500.png"/></Relationships>
</file>

<file path=ppt/slides/_rels/slide49.xml.rels><?xml version="1.0" encoding="UTF-8" standalone="yes"?>
<Relationships xmlns="http://schemas.openxmlformats.org/package/2006/relationships"><Relationship Id="rId7" Type="http://schemas.openxmlformats.org/officeDocument/2006/relationships/image" Target="../media/image15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1.png"/><Relationship Id="rId7" Type="http://schemas.openxmlformats.org/officeDocument/2006/relationships/image" Target="../media/image2111.png"/><Relationship Id="rId12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200.png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notesSlide" Target="../notesSlides/notesSlide12.xml"/><Relationship Id="rId7" Type="http://schemas.microsoft.com/office/2011/relationships/inkAction" Target="../ink/inkAction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11/relationships/inkAction" Target="../ink/inkAction27.xml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6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6" Type="http://schemas.openxmlformats.org/officeDocument/2006/relationships/image" Target="../media/image161.png"/><Relationship Id="rId5" Type="http://schemas.openxmlformats.org/officeDocument/2006/relationships/image" Target="../media/image158.png"/><Relationship Id="rId4" Type="http://schemas.openxmlformats.org/officeDocument/2006/relationships/image" Target="../media/image160.png"/><Relationship Id="rId9" Type="http://schemas.openxmlformats.org/officeDocument/2006/relationships/image" Target="../media/image16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16.png"/><Relationship Id="rId7" Type="http://schemas.openxmlformats.org/officeDocument/2006/relationships/image" Target="../media/image16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10" Type="http://schemas.openxmlformats.org/officeDocument/2006/relationships/image" Target="../media/image168.png"/><Relationship Id="rId4" Type="http://schemas.openxmlformats.org/officeDocument/2006/relationships/image" Target="../media/image122.png"/><Relationship Id="rId9" Type="http://schemas.microsoft.com/office/2011/relationships/inkAction" Target="../ink/inkAction28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70.png"/><Relationship Id="rId12" Type="http://schemas.openxmlformats.org/officeDocument/2006/relationships/image" Target="../media/image17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6" Type="http://schemas.openxmlformats.org/officeDocument/2006/relationships/image" Target="../media/image1180.png"/><Relationship Id="rId11" Type="http://schemas.microsoft.com/office/2011/relationships/inkAction" Target="../ink/inkAction29.xml"/><Relationship Id="rId5" Type="http://schemas.openxmlformats.org/officeDocument/2006/relationships/image" Target="../media/image169.png"/><Relationship Id="rId10" Type="http://schemas.openxmlformats.org/officeDocument/2006/relationships/image" Target="../media/image173.png"/><Relationship Id="rId4" Type="http://schemas.openxmlformats.org/officeDocument/2006/relationships/image" Target="../media/image1160.png"/><Relationship Id="rId9" Type="http://schemas.openxmlformats.org/officeDocument/2006/relationships/image" Target="../media/image17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0.png"/><Relationship Id="rId3" Type="http://schemas.openxmlformats.org/officeDocument/2006/relationships/image" Target="../media/image1640.png"/><Relationship Id="rId7" Type="http://schemas.openxmlformats.org/officeDocument/2006/relationships/image" Target="../media/image16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6" Type="http://schemas.openxmlformats.org/officeDocument/2006/relationships/image" Target="../media/image1670.png"/><Relationship Id="rId5" Type="http://schemas.openxmlformats.org/officeDocument/2006/relationships/image" Target="../media/image1660.png"/><Relationship Id="rId4" Type="http://schemas.openxmlformats.org/officeDocument/2006/relationships/image" Target="../media/image1650.png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11/relationships/inkAction" Target="../ink/inkAction30.xml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7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6" Type="http://schemas.openxmlformats.org/officeDocument/2006/relationships/image" Target="../media/image1720.png"/><Relationship Id="rId5" Type="http://schemas.openxmlformats.org/officeDocument/2006/relationships/image" Target="../media/image1711.png"/><Relationship Id="rId4" Type="http://schemas.openxmlformats.org/officeDocument/2006/relationships/image" Target="../media/image1700.png"/><Relationship Id="rId9" Type="http://schemas.openxmlformats.org/officeDocument/2006/relationships/image" Target="../media/image174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7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6" Type="http://schemas.openxmlformats.org/officeDocument/2006/relationships/image" Target="../media/image177.png"/><Relationship Id="rId11" Type="http://schemas.openxmlformats.org/officeDocument/2006/relationships/image" Target="../media/image181.png"/><Relationship Id="rId5" Type="http://schemas.openxmlformats.org/officeDocument/2006/relationships/image" Target="../media/image176.png"/><Relationship Id="rId10" Type="http://schemas.microsoft.com/office/2011/relationships/inkAction" Target="../ink/inkAction31.xml"/><Relationship Id="rId4" Type="http://schemas.openxmlformats.org/officeDocument/2006/relationships/image" Target="../media/image175.png"/><Relationship Id="rId9" Type="http://schemas.openxmlformats.org/officeDocument/2006/relationships/image" Target="../media/image180.png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11/relationships/inkAction" Target="../ink/inkAction32.xml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8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Relationship Id="rId9" Type="http://schemas.openxmlformats.org/officeDocument/2006/relationships/image" Target="../media/image18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6" Type="http://schemas.openxmlformats.org/officeDocument/2006/relationships/image" Target="../media/image1830.png"/><Relationship Id="rId5" Type="http://schemas.openxmlformats.org/officeDocument/2006/relationships/image" Target="../media/image1820.png"/><Relationship Id="rId4" Type="http://schemas.openxmlformats.org/officeDocument/2006/relationships/image" Target="../media/image18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33.png"/><Relationship Id="rId11" Type="http://schemas.openxmlformats.org/officeDocument/2006/relationships/image" Target="../media/image37.png"/><Relationship Id="rId5" Type="http://schemas.openxmlformats.org/officeDocument/2006/relationships/image" Target="../media/image32.png"/><Relationship Id="rId10" Type="http://schemas.microsoft.com/office/2011/relationships/inkAction" Target="../ink/inkAction2.xml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40.png"/><Relationship Id="rId7" Type="http://schemas.openxmlformats.org/officeDocument/2006/relationships/image" Target="../media/image18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6" Type="http://schemas.openxmlformats.org/officeDocument/2006/relationships/image" Target="../media/image1830.png"/><Relationship Id="rId5" Type="http://schemas.openxmlformats.org/officeDocument/2006/relationships/image" Target="../media/image1850.png"/><Relationship Id="rId10" Type="http://schemas.openxmlformats.org/officeDocument/2006/relationships/image" Target="../media/image188.png"/><Relationship Id="rId4" Type="http://schemas.openxmlformats.org/officeDocument/2006/relationships/image" Target="../media/image1810.png"/><Relationship Id="rId9" Type="http://schemas.microsoft.com/office/2011/relationships/inkAction" Target="../ink/inkAction33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40.png"/><Relationship Id="rId7" Type="http://schemas.openxmlformats.org/officeDocument/2006/relationships/image" Target="../media/image1860.png"/><Relationship Id="rId12" Type="http://schemas.openxmlformats.org/officeDocument/2006/relationships/image" Target="../media/image19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6" Type="http://schemas.openxmlformats.org/officeDocument/2006/relationships/image" Target="../media/image190.png"/><Relationship Id="rId11" Type="http://schemas.microsoft.com/office/2011/relationships/inkAction" Target="../ink/inkAction34.xml"/><Relationship Id="rId5" Type="http://schemas.openxmlformats.org/officeDocument/2006/relationships/image" Target="../media/image1850.png"/><Relationship Id="rId10" Type="http://schemas.openxmlformats.org/officeDocument/2006/relationships/image" Target="../media/image192.png"/><Relationship Id="rId4" Type="http://schemas.openxmlformats.org/officeDocument/2006/relationships/image" Target="../media/image189.png"/><Relationship Id="rId9" Type="http://schemas.openxmlformats.org/officeDocument/2006/relationships/image" Target="../media/image19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0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7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6" Type="http://schemas.openxmlformats.org/officeDocument/2006/relationships/image" Target="../media/image1770.png"/><Relationship Id="rId5" Type="http://schemas.openxmlformats.org/officeDocument/2006/relationships/image" Target="../media/image1760.png"/><Relationship Id="rId4" Type="http://schemas.openxmlformats.org/officeDocument/2006/relationships/image" Target="../media/image175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7" Type="http://schemas.openxmlformats.org/officeDocument/2006/relationships/image" Target="../media/image20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940.png"/><Relationship Id="rId7" Type="http://schemas.microsoft.com/office/2011/relationships/inkAction" Target="../ink/inkAction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Relationship Id="rId6" Type="http://schemas.openxmlformats.org/officeDocument/2006/relationships/image" Target="../media/image1970.png"/><Relationship Id="rId5" Type="http://schemas.openxmlformats.org/officeDocument/2006/relationships/image" Target="../media/image1960.png"/><Relationship Id="rId4" Type="http://schemas.openxmlformats.org/officeDocument/2006/relationships/image" Target="../media/image195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1940.png"/><Relationship Id="rId7" Type="http://schemas.microsoft.com/office/2011/relationships/inkAction" Target="../ink/inkAction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6" Type="http://schemas.openxmlformats.org/officeDocument/2006/relationships/image" Target="../media/image1980.png"/><Relationship Id="rId5" Type="http://schemas.openxmlformats.org/officeDocument/2006/relationships/image" Target="../media/image1960.png"/><Relationship Id="rId4" Type="http://schemas.openxmlformats.org/officeDocument/2006/relationships/image" Target="../media/image195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0.png"/><Relationship Id="rId7" Type="http://schemas.openxmlformats.org/officeDocument/2006/relationships/image" Target="../media/image20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Relationship Id="rId6" Type="http://schemas.openxmlformats.org/officeDocument/2006/relationships/image" Target="../media/image1990.png"/><Relationship Id="rId5" Type="http://schemas.openxmlformats.org/officeDocument/2006/relationships/image" Target="../media/image2070.png"/><Relationship Id="rId4" Type="http://schemas.openxmlformats.org/officeDocument/2006/relationships/image" Target="../media/image206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20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Relationship Id="rId6" Type="http://schemas.openxmlformats.org/officeDocument/2006/relationships/image" Target="../media/image2080.png"/><Relationship Id="rId5" Type="http://schemas.openxmlformats.org/officeDocument/2006/relationships/image" Target="../media/image2010.png"/><Relationship Id="rId4" Type="http://schemas.openxmlformats.org/officeDocument/2006/relationships/image" Target="../media/image199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0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Relationship Id="rId6" Type="http://schemas.openxmlformats.org/officeDocument/2006/relationships/image" Target="../media/image1990.png"/><Relationship Id="rId5" Type="http://schemas.openxmlformats.org/officeDocument/2006/relationships/image" Target="../media/image211.png"/><Relationship Id="rId10" Type="http://schemas.openxmlformats.org/officeDocument/2006/relationships/image" Target="../media/image213.png"/><Relationship Id="rId4" Type="http://schemas.openxmlformats.org/officeDocument/2006/relationships/image" Target="../media/image2100.png"/><Relationship Id="rId9" Type="http://schemas.microsoft.com/office/2011/relationships/inkAction" Target="../ink/inkAction37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2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219.png"/><Relationship Id="rId7" Type="http://schemas.microsoft.com/office/2011/relationships/inkAction" Target="../ink/inkAction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2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2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2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7" Type="http://schemas.openxmlformats.org/officeDocument/2006/relationships/image" Target="../media/image2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6" Type="http://schemas.microsoft.com/office/2011/relationships/inkAction" Target="../ink/inkAction39.xml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13" Type="http://schemas.microsoft.com/office/2011/relationships/inkAction" Target="../ink/inkAction40.xml"/><Relationship Id="rId3" Type="http://schemas.openxmlformats.org/officeDocument/2006/relationships/image" Target="../media/image21.png"/><Relationship Id="rId7" Type="http://schemas.openxmlformats.org/officeDocument/2006/relationships/image" Target="../media/image2111.png"/><Relationship Id="rId12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6" Type="http://schemas.openxmlformats.org/officeDocument/2006/relationships/image" Target="../media/image200.png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image" Target="../media/image24.png"/><Relationship Id="rId14" Type="http://schemas.openxmlformats.org/officeDocument/2006/relationships/image" Target="../media/image249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250.png"/><Relationship Id="rId7" Type="http://schemas.microsoft.com/office/2011/relationships/inkAction" Target="../ink/inkAction4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55.png"/><Relationship Id="rId7" Type="http://schemas.microsoft.com/office/2011/relationships/inkAction" Target="../ink/inkAction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image" Target="../media/image270.png"/><Relationship Id="rId7" Type="http://schemas.openxmlformats.org/officeDocument/2006/relationships/image" Target="../media/image27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6" Type="http://schemas.openxmlformats.org/officeDocument/2006/relationships/image" Target="../media/image273.png"/><Relationship Id="rId5" Type="http://schemas.openxmlformats.org/officeDocument/2006/relationships/image" Target="../media/image272.png"/><Relationship Id="rId4" Type="http://schemas.openxmlformats.org/officeDocument/2006/relationships/image" Target="../media/image271.png"/><Relationship Id="rId9" Type="http://schemas.openxmlformats.org/officeDocument/2006/relationships/image" Target="../media/image276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77.png"/><Relationship Id="rId7" Type="http://schemas.microsoft.com/office/2011/relationships/inkAction" Target="../ink/inkAction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Relationship Id="rId6" Type="http://schemas.openxmlformats.org/officeDocument/2006/relationships/image" Target="../media/image280.png"/><Relationship Id="rId5" Type="http://schemas.openxmlformats.org/officeDocument/2006/relationships/image" Target="../media/image279.png"/><Relationship Id="rId4" Type="http://schemas.openxmlformats.org/officeDocument/2006/relationships/image" Target="../media/image27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282.png"/><Relationship Id="rId7" Type="http://schemas.microsoft.com/office/2011/relationships/inkAction" Target="../ink/inkAction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Relationship Id="rId6" Type="http://schemas.openxmlformats.org/officeDocument/2006/relationships/image" Target="../media/image285.png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287.png"/><Relationship Id="rId7" Type="http://schemas.microsoft.com/office/2011/relationships/inkAction" Target="../ink/inkAction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28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0.png"/><Relationship Id="rId7" Type="http://schemas.openxmlformats.org/officeDocument/2006/relationships/image" Target="../media/image29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Relationship Id="rId6" Type="http://schemas.microsoft.com/office/2011/relationships/inkAction" Target="../ink/inkAction46.xml"/><Relationship Id="rId5" Type="http://schemas.openxmlformats.org/officeDocument/2006/relationships/image" Target="../media/image2890.png"/><Relationship Id="rId4" Type="http://schemas.openxmlformats.org/officeDocument/2006/relationships/image" Target="../media/image288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0.png"/><Relationship Id="rId2" Type="http://schemas.openxmlformats.org/officeDocument/2006/relationships/image" Target="../media/image29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8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Relationship Id="rId6" Type="http://schemas.openxmlformats.org/officeDocument/2006/relationships/image" Target="../media/image294.png"/><Relationship Id="rId5" Type="http://schemas.microsoft.com/office/2011/relationships/inkAction" Target="../ink/inkAction47.xml"/><Relationship Id="rId4" Type="http://schemas.openxmlformats.org/officeDocument/2006/relationships/image" Target="../media/image29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7" Type="http://schemas.openxmlformats.org/officeDocument/2006/relationships/image" Target="../media/image29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Relationship Id="rId6" Type="http://schemas.microsoft.com/office/2011/relationships/inkAction" Target="../ink/inkAction48.xml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1.png"/><Relationship Id="rId7" Type="http://schemas.openxmlformats.org/officeDocument/2006/relationships/image" Target="../media/image2111.png"/><Relationship Id="rId12" Type="http://schemas.openxmlformats.org/officeDocument/2006/relationships/image" Target="../media/image30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6" Type="http://schemas.openxmlformats.org/officeDocument/2006/relationships/image" Target="../media/image200.png"/><Relationship Id="rId11" Type="http://schemas.openxmlformats.org/officeDocument/2006/relationships/image" Target="../media/image301.png"/><Relationship Id="rId5" Type="http://schemas.openxmlformats.org/officeDocument/2006/relationships/image" Target="../media/image23.png"/><Relationship Id="rId10" Type="http://schemas.openxmlformats.org/officeDocument/2006/relationships/image" Target="../media/image300.png"/><Relationship Id="rId4" Type="http://schemas.openxmlformats.org/officeDocument/2006/relationships/image" Target="../media/image22.png"/><Relationship Id="rId9" Type="http://schemas.openxmlformats.org/officeDocument/2006/relationships/image" Target="../media/image299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303.png"/><Relationship Id="rId7" Type="http://schemas.openxmlformats.org/officeDocument/2006/relationships/image" Target="../media/image30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Relationship Id="rId6" Type="http://schemas.openxmlformats.org/officeDocument/2006/relationships/image" Target="../media/image306.png"/><Relationship Id="rId5" Type="http://schemas.openxmlformats.org/officeDocument/2006/relationships/image" Target="../media/image305.png"/><Relationship Id="rId10" Type="http://schemas.openxmlformats.org/officeDocument/2006/relationships/image" Target="../media/image310.png"/><Relationship Id="rId4" Type="http://schemas.openxmlformats.org/officeDocument/2006/relationships/image" Target="../media/image304.png"/><Relationship Id="rId9" Type="http://schemas.openxmlformats.org/officeDocument/2006/relationships/image" Target="../media/image30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microsoft.com/office/2011/relationships/inkAction" Target="../ink/inkAction3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3" Type="http://schemas.openxmlformats.org/officeDocument/2006/relationships/image" Target="../media/image303.png"/><Relationship Id="rId12" Type="http://schemas.openxmlformats.org/officeDocument/2006/relationships/image" Target="../media/image3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Relationship Id="rId11" Type="http://schemas.openxmlformats.org/officeDocument/2006/relationships/image" Target="../media/image313.png"/><Relationship Id="rId5" Type="http://schemas.openxmlformats.org/officeDocument/2006/relationships/image" Target="../media/image305.png"/><Relationship Id="rId10" Type="http://schemas.openxmlformats.org/officeDocument/2006/relationships/image" Target="../media/image371.png"/><Relationship Id="rId4" Type="http://schemas.openxmlformats.org/officeDocument/2006/relationships/image" Target="../media/image304.png"/><Relationship Id="rId9" Type="http://schemas.openxmlformats.org/officeDocument/2006/relationships/image" Target="../media/image370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3" Type="http://schemas.openxmlformats.org/officeDocument/2006/relationships/image" Target="../media/image3130.png"/><Relationship Id="rId7" Type="http://schemas.openxmlformats.org/officeDocument/2006/relationships/image" Target="../media/image3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10" Type="http://schemas.openxmlformats.org/officeDocument/2006/relationships/image" Target="../media/image319.png"/><Relationship Id="rId4" Type="http://schemas.openxmlformats.org/officeDocument/2006/relationships/image" Target="../media/image3140.png"/><Relationship Id="rId9" Type="http://schemas.microsoft.com/office/2011/relationships/inkAction" Target="../ink/inkAction49.xml"/></Relationships>
</file>

<file path=ppt/slides/_rels/slide92.xml.rels><?xml version="1.0" encoding="UTF-8" standalone="yes"?>
<Relationships xmlns="http://schemas.openxmlformats.org/package/2006/relationships"><Relationship Id="rId8" Type="http://schemas.microsoft.com/office/2011/relationships/inkAction" Target="../ink/inkAction50.xml"/><Relationship Id="rId3" Type="http://schemas.openxmlformats.org/officeDocument/2006/relationships/image" Target="../media/image320.png"/><Relationship Id="rId7" Type="http://schemas.openxmlformats.org/officeDocument/2006/relationships/image" Target="../media/image3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Relationship Id="rId6" Type="http://schemas.openxmlformats.org/officeDocument/2006/relationships/image" Target="../media/image323.png"/><Relationship Id="rId5" Type="http://schemas.openxmlformats.org/officeDocument/2006/relationships/image" Target="../media/image322.png"/><Relationship Id="rId4" Type="http://schemas.openxmlformats.org/officeDocument/2006/relationships/image" Target="../media/image321.png"/><Relationship Id="rId9" Type="http://schemas.openxmlformats.org/officeDocument/2006/relationships/image" Target="../media/image32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Relationship Id="rId5" Type="http://schemas.openxmlformats.org/officeDocument/2006/relationships/image" Target="../media/image328.png"/><Relationship Id="rId4" Type="http://schemas.openxmlformats.org/officeDocument/2006/relationships/image" Target="../media/image32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1.png"/><Relationship Id="rId4" Type="http://schemas.openxmlformats.org/officeDocument/2006/relationships/image" Target="../media/image33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7" Type="http://schemas.openxmlformats.org/officeDocument/2006/relationships/image" Target="../media/image3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Relationship Id="rId6" Type="http://schemas.openxmlformats.org/officeDocument/2006/relationships/image" Target="../media/image335.png"/><Relationship Id="rId5" Type="http://schemas.openxmlformats.org/officeDocument/2006/relationships/image" Target="../media/image334.png"/><Relationship Id="rId4" Type="http://schemas.openxmlformats.org/officeDocument/2006/relationships/image" Target="../media/image33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Relationship Id="rId6" Type="http://schemas.openxmlformats.org/officeDocument/2006/relationships/image" Target="../media/image340.png"/><Relationship Id="rId5" Type="http://schemas.openxmlformats.org/officeDocument/2006/relationships/image" Target="../media/image339.png"/><Relationship Id="rId4" Type="http://schemas.openxmlformats.org/officeDocument/2006/relationships/image" Target="../media/image33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0.png"/><Relationship Id="rId13" Type="http://schemas.openxmlformats.org/officeDocument/2006/relationships/image" Target="../media/image3300.png"/><Relationship Id="rId3" Type="http://schemas.openxmlformats.org/officeDocument/2006/relationships/image" Target="../media/image3200.png"/><Relationship Id="rId7" Type="http://schemas.openxmlformats.org/officeDocument/2006/relationships/image" Target="../media/image3240.png"/><Relationship Id="rId12" Type="http://schemas.openxmlformats.org/officeDocument/2006/relationships/image" Target="../media/image329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320.png"/><Relationship Id="rId1" Type="http://schemas.openxmlformats.org/officeDocument/2006/relationships/tags" Target="../tags/tag88.xml"/><Relationship Id="rId6" Type="http://schemas.openxmlformats.org/officeDocument/2006/relationships/image" Target="../media/image3230.png"/><Relationship Id="rId11" Type="http://schemas.openxmlformats.org/officeDocument/2006/relationships/image" Target="../media/image3280.png"/><Relationship Id="rId5" Type="http://schemas.openxmlformats.org/officeDocument/2006/relationships/image" Target="../media/image3220.png"/><Relationship Id="rId15" Type="http://schemas.microsoft.com/office/2011/relationships/inkAction" Target="../ink/inkAction51.xml"/><Relationship Id="rId10" Type="http://schemas.openxmlformats.org/officeDocument/2006/relationships/image" Target="../media/image3270.png"/><Relationship Id="rId4" Type="http://schemas.openxmlformats.org/officeDocument/2006/relationships/image" Target="../media/image3210.png"/><Relationship Id="rId9" Type="http://schemas.openxmlformats.org/officeDocument/2006/relationships/image" Target="../media/image3260.png"/><Relationship Id="rId14" Type="http://schemas.openxmlformats.org/officeDocument/2006/relationships/image" Target="../media/image3310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0.png"/><Relationship Id="rId13" Type="http://schemas.openxmlformats.org/officeDocument/2006/relationships/image" Target="../media/image343.png"/><Relationship Id="rId3" Type="http://schemas.openxmlformats.org/officeDocument/2006/relationships/image" Target="../media/image3330.png"/><Relationship Id="rId7" Type="http://schemas.openxmlformats.org/officeDocument/2006/relationships/image" Target="../media/image3370.png"/><Relationship Id="rId12" Type="http://schemas.openxmlformats.org/officeDocument/2006/relationships/image" Target="../media/image34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45.png"/><Relationship Id="rId1" Type="http://schemas.openxmlformats.org/officeDocument/2006/relationships/tags" Target="../tags/tag89.xml"/><Relationship Id="rId6" Type="http://schemas.openxmlformats.org/officeDocument/2006/relationships/image" Target="../media/image3360.png"/><Relationship Id="rId11" Type="http://schemas.openxmlformats.org/officeDocument/2006/relationships/image" Target="../media/image341.png"/><Relationship Id="rId5" Type="http://schemas.openxmlformats.org/officeDocument/2006/relationships/image" Target="../media/image3350.png"/><Relationship Id="rId15" Type="http://schemas.microsoft.com/office/2011/relationships/inkAction" Target="../ink/inkAction52.xml"/><Relationship Id="rId10" Type="http://schemas.openxmlformats.org/officeDocument/2006/relationships/image" Target="../media/image3400.png"/><Relationship Id="rId4" Type="http://schemas.openxmlformats.org/officeDocument/2006/relationships/image" Target="../media/image3340.png"/><Relationship Id="rId9" Type="http://schemas.openxmlformats.org/officeDocument/2006/relationships/image" Target="../media/image3390.png"/><Relationship Id="rId14" Type="http://schemas.openxmlformats.org/officeDocument/2006/relationships/image" Target="../media/image3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 descr="Free photos of Paper">
            <a:extLst>
              <a:ext uri="{FF2B5EF4-FFF2-40B4-BE49-F238E27FC236}">
                <a16:creationId xmlns:a16="http://schemas.microsoft.com/office/drawing/2014/main" id="{062A882B-60E1-9866-0A02-A00FEB4160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8" b="7452"/>
          <a:stretch/>
        </p:blipFill>
        <p:spPr bwMode="auto">
          <a:xfrm>
            <a:off x="-36513" y="-29402"/>
            <a:ext cx="12279261" cy="697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177E957-D02A-A935-B98F-55AC75CF02FD}"/>
              </a:ext>
            </a:extLst>
          </p:cNvPr>
          <p:cNvSpPr/>
          <p:nvPr/>
        </p:nvSpPr>
        <p:spPr>
          <a:xfrm>
            <a:off x="-1046375" y="-181170"/>
            <a:ext cx="12857376" cy="1837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F2609B-D48C-15EB-35E9-2A6AE0EC3419}"/>
              </a:ext>
            </a:extLst>
          </p:cNvPr>
          <p:cNvSpPr txBox="1"/>
          <p:nvPr/>
        </p:nvSpPr>
        <p:spPr>
          <a:xfrm>
            <a:off x="-21424" y="-29401"/>
            <a:ext cx="101683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400" i="0" dirty="0">
                <a:latin typeface="Impact" panose="020B0806030902050204" pitchFamily="34" charset="0"/>
              </a:rPr>
              <a:t>Spinors </a:t>
            </a:r>
            <a:r>
              <a:rPr lang="en-CA" sz="8400" dirty="0">
                <a:latin typeface="Impact" panose="020B0806030902050204" pitchFamily="34" charset="0"/>
              </a:rPr>
              <a:t>F</a:t>
            </a:r>
            <a:r>
              <a:rPr lang="en-CA" sz="8400" i="0" dirty="0">
                <a:latin typeface="Impact" panose="020B0806030902050204" pitchFamily="34" charset="0"/>
              </a:rPr>
              <a:t>or Beginners</a:t>
            </a:r>
            <a:endParaRPr lang="en-CA" sz="8400" dirty="0">
              <a:latin typeface="Impact" panose="020B080603090205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0B9D88-C60B-5CD2-2099-28C338EA0BAB}"/>
              </a:ext>
            </a:extLst>
          </p:cNvPr>
          <p:cNvGrpSpPr/>
          <p:nvPr/>
        </p:nvGrpSpPr>
        <p:grpSpPr>
          <a:xfrm>
            <a:off x="9975199" y="-1770302"/>
            <a:ext cx="3794760" cy="3794760"/>
            <a:chOff x="9916205" y="-1445835"/>
            <a:chExt cx="3794760" cy="379476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1EA1E63-4146-C6C8-84B6-9F7E2AB0C56E}"/>
                </a:ext>
              </a:extLst>
            </p:cNvPr>
            <p:cNvSpPr/>
            <p:nvPr/>
          </p:nvSpPr>
          <p:spPr>
            <a:xfrm>
              <a:off x="9916205" y="-1445835"/>
              <a:ext cx="3794760" cy="3794760"/>
            </a:xfrm>
            <a:prstGeom prst="ellipse">
              <a:avLst/>
            </a:prstGeom>
            <a:solidFill>
              <a:srgbClr val="A3FFF6"/>
            </a:solidFill>
            <a:ln w="190500">
              <a:solidFill>
                <a:srgbClr val="00A4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8A645F-9612-0CDA-B157-974F4C017799}"/>
                </a:ext>
              </a:extLst>
            </p:cNvPr>
            <p:cNvSpPr txBox="1"/>
            <p:nvPr/>
          </p:nvSpPr>
          <p:spPr>
            <a:xfrm>
              <a:off x="10790863" y="203084"/>
              <a:ext cx="1042273" cy="20159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500" dirty="0">
                  <a:latin typeface="Impact" panose="020B0806030902050204" pitchFamily="34" charset="0"/>
                </a:rPr>
                <a:t>8</a:t>
              </a:r>
              <a:endParaRPr lang="en-CA" sz="12500" dirty="0">
                <a:latin typeface="Impact" panose="020B0806030902050204" pitchFamily="34" charset="0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2A6B7675-3023-50D1-782D-07659335BA83}"/>
              </a:ext>
            </a:extLst>
          </p:cNvPr>
          <p:cNvSpPr/>
          <p:nvPr/>
        </p:nvSpPr>
        <p:spPr>
          <a:xfrm>
            <a:off x="3789847" y="3323975"/>
            <a:ext cx="8329068" cy="349408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FA60A1-B8D0-F172-9C90-87FE2493C58A}"/>
              </a:ext>
            </a:extLst>
          </p:cNvPr>
          <p:cNvSpPr/>
          <p:nvPr/>
        </p:nvSpPr>
        <p:spPr>
          <a:xfrm>
            <a:off x="3760" y="1832939"/>
            <a:ext cx="12279261" cy="183927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9345AC-0DF9-D292-4E4E-25DA93F06441}"/>
              </a:ext>
            </a:extLst>
          </p:cNvPr>
          <p:cNvSpPr txBox="1"/>
          <p:nvPr/>
        </p:nvSpPr>
        <p:spPr>
          <a:xfrm>
            <a:off x="-36513" y="1775789"/>
            <a:ext cx="12228513" cy="1785104"/>
          </a:xfrm>
          <a:prstGeom prst="rect">
            <a:avLst/>
          </a:prstGeom>
          <a:noFill/>
          <a:ln>
            <a:solidFill>
              <a:srgbClr val="007635"/>
            </a:solidFill>
          </a:ln>
          <a:effectLst>
            <a:softEdge rad="635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CA" sz="11000" b="1" i="0" dirty="0">
                <a:solidFill>
                  <a:srgbClr val="FF0000"/>
                </a:solidFill>
              </a:rPr>
              <a:t>Vectors</a:t>
            </a:r>
            <a:r>
              <a:rPr lang="en-CA" sz="11000" b="1" i="0" dirty="0"/>
              <a:t> or </a:t>
            </a:r>
            <a:r>
              <a:rPr lang="en-CA" sz="11000" b="1" i="0" dirty="0">
                <a:solidFill>
                  <a:srgbClr val="0070C0"/>
                </a:solidFill>
              </a:rPr>
              <a:t>Matrices</a:t>
            </a:r>
            <a:r>
              <a:rPr lang="en-CA" sz="11000" b="1" i="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26966AF-293F-1CA4-5240-4FBF704B050B}"/>
                  </a:ext>
                </a:extLst>
              </p:cNvPr>
              <p:cNvSpPr txBox="1"/>
              <p:nvPr/>
            </p:nvSpPr>
            <p:spPr>
              <a:xfrm>
                <a:off x="7804583" y="4135923"/>
                <a:ext cx="4438165" cy="147803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6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GB" sz="6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</m:sSub>
                  </m:oMath>
                </a14:m>
                <a:r>
                  <a:rPr lang="en-GB" sz="5400" b="1" i="0" dirty="0">
                    <a:solidFill>
                      <a:srgbClr val="0070C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GB" sz="5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sz="5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5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5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GB" sz="5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GB" sz="5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GB" sz="5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5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A" sz="5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26966AF-293F-1CA4-5240-4FBF704B0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583" y="4135923"/>
                <a:ext cx="4438165" cy="14780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51DD8D-7CCD-A419-B022-9F8004E46F27}"/>
                  </a:ext>
                </a:extLst>
              </p:cNvPr>
              <p:cNvSpPr txBox="1"/>
              <p:nvPr/>
            </p:nvSpPr>
            <p:spPr>
              <a:xfrm>
                <a:off x="4794243" y="5355271"/>
                <a:ext cx="4856983" cy="1495218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6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GB" sz="66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GB" sz="5400" b="1" i="0" dirty="0">
                    <a:solidFill>
                      <a:srgbClr val="0070C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GB" sz="5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sz="5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5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5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GB" sz="5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5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mr>
                          <m:mr>
                            <m:e>
                              <m:r>
                                <a:rPr lang="en-GB" sz="5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5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  <m:e>
                              <m:r>
                                <a:rPr lang="en-CA" sz="5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A" sz="5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51DD8D-7CCD-A419-B022-9F8004E46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243" y="5355271"/>
                <a:ext cx="4856983" cy="14952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DDFA2D5-9CFE-CBAD-66DC-FC09A7712CF3}"/>
                  </a:ext>
                </a:extLst>
              </p:cNvPr>
              <p:cNvSpPr txBox="1"/>
              <p:nvPr/>
            </p:nvSpPr>
            <p:spPr>
              <a:xfrm>
                <a:off x="3980141" y="3302208"/>
                <a:ext cx="4245952" cy="1478033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effectLst>
                <a:softEdge rad="127000"/>
              </a:effectLst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6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6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GB" sz="6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n-GB" sz="5400" b="1" i="0" dirty="0">
                    <a:solidFill>
                      <a:srgbClr val="0070C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GB" sz="5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sz="5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5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5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CA" sz="5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CA" sz="5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CA" sz="5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A" sz="5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DDFA2D5-9CFE-CBAD-66DC-FC09A7712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141" y="3302208"/>
                <a:ext cx="4245952" cy="14780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ABA79A33-6C1E-F600-48A4-8F25344E3338}"/>
              </a:ext>
            </a:extLst>
          </p:cNvPr>
          <p:cNvGrpSpPr/>
          <p:nvPr/>
        </p:nvGrpSpPr>
        <p:grpSpPr>
          <a:xfrm>
            <a:off x="-186227" y="3267683"/>
            <a:ext cx="4042165" cy="3673457"/>
            <a:chOff x="651649" y="3245138"/>
            <a:chExt cx="4042165" cy="3673457"/>
          </a:xfrm>
        </p:grpSpPr>
        <p:sp>
          <p:nvSpPr>
            <p:cNvPr id="1029" name="Rectangle 1028">
              <a:extLst>
                <a:ext uri="{FF2B5EF4-FFF2-40B4-BE49-F238E27FC236}">
                  <a16:creationId xmlns:a16="http://schemas.microsoft.com/office/drawing/2014/main" id="{FA6442FD-4FDF-F679-01D4-954579252820}"/>
                </a:ext>
              </a:extLst>
            </p:cNvPr>
            <p:cNvSpPr/>
            <p:nvPr/>
          </p:nvSpPr>
          <p:spPr>
            <a:xfrm>
              <a:off x="651649" y="3364727"/>
              <a:ext cx="3937973" cy="355386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000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D967857-089C-92CC-EB1C-239AE524AC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58220" y="3505849"/>
              <a:ext cx="0" cy="1971123"/>
            </a:xfrm>
            <a:prstGeom prst="straightConnector1">
              <a:avLst/>
            </a:prstGeom>
            <a:ln w="152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920F356-7E0E-915A-6F26-41AD3A4D7D1D}"/>
                    </a:ext>
                  </a:extLst>
                </p:cNvPr>
                <p:cNvSpPr txBox="1"/>
                <p:nvPr/>
              </p:nvSpPr>
              <p:spPr>
                <a:xfrm>
                  <a:off x="3567245" y="4259345"/>
                  <a:ext cx="1126569" cy="1201098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GB" sz="6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</m:oMath>
                    </m:oMathPara>
                  </a14:m>
                  <a:endParaRPr lang="en-CA" sz="6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920F356-7E0E-915A-6F26-41AD3A4D7D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7245" y="4259345"/>
                  <a:ext cx="1126569" cy="12010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56879DC-259D-7E17-C2D8-9E94F4AC7BF1}"/>
                    </a:ext>
                  </a:extLst>
                </p:cNvPr>
                <p:cNvSpPr txBox="1"/>
                <p:nvPr/>
              </p:nvSpPr>
              <p:spPr>
                <a:xfrm>
                  <a:off x="2139747" y="3245138"/>
                  <a:ext cx="989917" cy="1107996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GB" sz="6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b>
                        </m:sSub>
                      </m:oMath>
                    </m:oMathPara>
                  </a14:m>
                  <a:endParaRPr lang="en-CA" sz="6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56879DC-259D-7E17-C2D8-9E94F4AC7B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9747" y="3245138"/>
                  <a:ext cx="989917" cy="110799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EDC415F-6C45-BAB0-E07A-6B0AE5B4E9A7}"/>
                    </a:ext>
                  </a:extLst>
                </p:cNvPr>
                <p:cNvSpPr txBox="1"/>
                <p:nvPr/>
              </p:nvSpPr>
              <p:spPr>
                <a:xfrm>
                  <a:off x="2996447" y="5747873"/>
                  <a:ext cx="1297137" cy="1107996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GB" sz="6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oMath>
                    </m:oMathPara>
                  </a14:m>
                  <a:endParaRPr lang="en-CA" sz="6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EDC415F-6C45-BAB0-E07A-6B0AE5B4E9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6447" y="5747873"/>
                  <a:ext cx="1297137" cy="110799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A557CA5-96E8-D939-1E05-E3F4D8826EA5}"/>
              </a:ext>
            </a:extLst>
          </p:cNvPr>
          <p:cNvCxnSpPr>
            <a:cxnSpLocks/>
          </p:cNvCxnSpPr>
          <p:nvPr/>
        </p:nvCxnSpPr>
        <p:spPr>
          <a:xfrm>
            <a:off x="1089590" y="5398316"/>
            <a:ext cx="1241894" cy="1314825"/>
          </a:xfrm>
          <a:prstGeom prst="straightConnector1">
            <a:avLst/>
          </a:prstGeom>
          <a:ln w="152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379DC4F-82E3-13B1-307F-003B544958CB}"/>
              </a:ext>
            </a:extLst>
          </p:cNvPr>
          <p:cNvCxnSpPr>
            <a:cxnSpLocks/>
          </p:cNvCxnSpPr>
          <p:nvPr/>
        </p:nvCxnSpPr>
        <p:spPr>
          <a:xfrm>
            <a:off x="1028054" y="5401550"/>
            <a:ext cx="2179945" cy="0"/>
          </a:xfrm>
          <a:prstGeom prst="straightConnector1">
            <a:avLst/>
          </a:prstGeom>
          <a:ln w="152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3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C7ED54-5C03-C590-4296-4B845AD7B4A3}"/>
                  </a:ext>
                </a:extLst>
              </p:cNvPr>
              <p:cNvSpPr txBox="1"/>
              <p:nvPr/>
            </p:nvSpPr>
            <p:spPr>
              <a:xfrm>
                <a:off x="7019776" y="145300"/>
                <a:ext cx="4961816" cy="19389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000" dirty="0"/>
                  <a:t>Condition for Solution: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func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C7ED54-5C03-C590-4296-4B845AD7B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776" y="145300"/>
                <a:ext cx="4961816" cy="1938992"/>
              </a:xfrm>
              <a:prstGeom prst="rect">
                <a:avLst/>
              </a:prstGeom>
              <a:blipFill>
                <a:blip r:embed="rId3"/>
                <a:stretch>
                  <a:fillRect l="-2930" t="-4630" r="-293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D4782F-016E-E455-2886-61B589FBC0EB}"/>
                  </a:ext>
                </a:extLst>
              </p:cNvPr>
              <p:cNvSpPr txBox="1"/>
              <p:nvPr/>
            </p:nvSpPr>
            <p:spPr>
              <a:xfrm>
                <a:off x="1299230" y="1107365"/>
                <a:ext cx="5695745" cy="19447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D4782F-016E-E455-2886-61B589FBC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230" y="1107365"/>
                <a:ext cx="5695745" cy="19447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2A912E8-65D1-BF9F-34A4-DA34A4F4E228}"/>
                  </a:ext>
                </a:extLst>
              </p:cNvPr>
              <p:cNvSpPr txBox="1"/>
              <p:nvPr/>
            </p:nvSpPr>
            <p:spPr>
              <a:xfrm>
                <a:off x="1844" y="1026018"/>
                <a:ext cx="1561004" cy="19415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5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GB" sz="5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5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GB" sz="5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5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2A912E8-65D1-BF9F-34A4-DA34A4F4E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" y="1026018"/>
                <a:ext cx="1561004" cy="19415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FC28B07-4EF7-76DC-0768-E59D30613002}"/>
                  </a:ext>
                </a:extLst>
              </p:cNvPr>
              <p:cNvSpPr txBox="1"/>
              <p:nvPr/>
            </p:nvSpPr>
            <p:spPr>
              <a:xfrm>
                <a:off x="1299230" y="0"/>
                <a:ext cx="555280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8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8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8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GB" sz="8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8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GB" sz="8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80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GB" sz="8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8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GB" sz="8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9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FC28B07-4EF7-76DC-0768-E59D30613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230" y="0"/>
                <a:ext cx="5552802" cy="13234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89DC686-301D-1107-71AC-6ABF29C44449}"/>
                  </a:ext>
                </a:extLst>
              </p:cNvPr>
              <p:cNvSpPr txBox="1"/>
              <p:nvPr/>
            </p:nvSpPr>
            <p:spPr>
              <a:xfrm>
                <a:off x="2921230" y="4187778"/>
                <a:ext cx="2308801" cy="146841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CA" sz="80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CA" sz="8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8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rad>
                    </m:oMath>
                  </m:oMathPara>
                </a14:m>
                <a:endParaRPr lang="en-CA" sz="8000" b="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89DC686-301D-1107-71AC-6ABF29C44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230" y="4187778"/>
                <a:ext cx="2308801" cy="14684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F62CA865-D1ED-F136-E817-D512789B8262}"/>
              </a:ext>
            </a:extLst>
          </p:cNvPr>
          <p:cNvGrpSpPr/>
          <p:nvPr/>
        </p:nvGrpSpPr>
        <p:grpSpPr>
          <a:xfrm>
            <a:off x="5339969" y="2864339"/>
            <a:ext cx="3585939" cy="1574161"/>
            <a:chOff x="5339969" y="2864339"/>
            <a:chExt cx="3585939" cy="157416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E1DA7C2B-6E7D-968E-D2D1-14402988A5C4}"/>
                    </a:ext>
                  </a:extLst>
                </p:cNvPr>
                <p:cNvSpPr txBox="1"/>
                <p:nvPr/>
              </p:nvSpPr>
              <p:spPr>
                <a:xfrm>
                  <a:off x="7086958" y="2864339"/>
                  <a:ext cx="1838950" cy="1323439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00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CA" sz="8000" b="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E1DA7C2B-6E7D-968E-D2D1-14402988A5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6958" y="2864339"/>
                  <a:ext cx="1838950" cy="132343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E89DB6F-5673-9E9E-2D46-CF7968E57958}"/>
                </a:ext>
              </a:extLst>
            </p:cNvPr>
            <p:cNvCxnSpPr/>
            <p:nvPr/>
          </p:nvCxnSpPr>
          <p:spPr>
            <a:xfrm flipV="1">
              <a:off x="5339969" y="3731367"/>
              <a:ext cx="1827747" cy="707133"/>
            </a:xfrm>
            <a:prstGeom prst="straightConnector1">
              <a:avLst/>
            </a:prstGeom>
            <a:ln w="190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A327FB5-9FDD-E956-BCBB-C961D56A9191}"/>
              </a:ext>
            </a:extLst>
          </p:cNvPr>
          <p:cNvGrpSpPr/>
          <p:nvPr/>
        </p:nvGrpSpPr>
        <p:grpSpPr>
          <a:xfrm>
            <a:off x="5381081" y="5276391"/>
            <a:ext cx="3364714" cy="1403735"/>
            <a:chOff x="5381081" y="5276391"/>
            <a:chExt cx="3364714" cy="140373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CD72D5F-6092-CB91-A493-32FEEBAF54FB}"/>
                    </a:ext>
                  </a:extLst>
                </p:cNvPr>
                <p:cNvSpPr txBox="1"/>
                <p:nvPr/>
              </p:nvSpPr>
              <p:spPr>
                <a:xfrm>
                  <a:off x="7267069" y="5356687"/>
                  <a:ext cx="1478726" cy="1323439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8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CA" sz="8000" b="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CD72D5F-6092-CB91-A493-32FEEBAF54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7069" y="5356687"/>
                  <a:ext cx="1478726" cy="132343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02790D2-25BC-B007-DE69-FA4DE3FD285C}"/>
                </a:ext>
              </a:extLst>
            </p:cNvPr>
            <p:cNvCxnSpPr>
              <a:cxnSpLocks/>
            </p:cNvCxnSpPr>
            <p:nvPr/>
          </p:nvCxnSpPr>
          <p:spPr>
            <a:xfrm>
              <a:off x="5381081" y="5276391"/>
              <a:ext cx="1786635" cy="742016"/>
            </a:xfrm>
            <a:prstGeom prst="straightConnector1">
              <a:avLst/>
            </a:prstGeom>
            <a:ln w="190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43717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960">
        <p:fade/>
      </p:transition>
    </mc:Choice>
    <mc:Fallback>
      <p:transition spd="med" advTm="99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3">
                <a:extLst>
                  <a:ext uri="{FF2B5EF4-FFF2-40B4-BE49-F238E27FC236}">
                    <a16:creationId xmlns:a16="http://schemas.microsoft.com/office/drawing/2014/main" id="{A52FF0FE-A223-7F9D-6E3E-CE2E400A7D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0754458"/>
                  </p:ext>
                </p:extLst>
              </p:nvPr>
            </p:nvGraphicFramePr>
            <p:xfrm>
              <a:off x="1816100" y="106671"/>
              <a:ext cx="8128000" cy="150628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279900">
                      <a:extLst>
                        <a:ext uri="{9D8B030D-6E8A-4147-A177-3AD203B41FA5}">
                          <a16:colId xmlns:a16="http://schemas.microsoft.com/office/drawing/2014/main" val="3328065494"/>
                        </a:ext>
                      </a:extLst>
                    </a:gridCol>
                    <a:gridCol w="3848100">
                      <a:extLst>
                        <a:ext uri="{9D8B030D-6E8A-4147-A177-3AD203B41FA5}">
                          <a16:colId xmlns:a16="http://schemas.microsoft.com/office/drawing/2014/main" val="80704723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CA" sz="36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CA" sz="36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36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𝒔</m:t>
                                            </m:r>
                                          </m:e>
                                          <m:sub>
                                            <m:r>
                                              <a:rPr lang="en-CA" sz="36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</m:d>
                                <m:r>
                                  <a:rPr lang="en-CA" sz="3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3600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3600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  <m:sub>
                                        <m:r>
                                          <a:rPr lang="en-CA" sz="3600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CA" sz="36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CA" sz="36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36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𝒔</m:t>
                                            </m:r>
                                          </m:e>
                                          <m:sub>
                                            <m:r>
                                              <a:rPr lang="en-CA" sz="36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</m:d>
                                <m:r>
                                  <a:rPr lang="en-CA" sz="3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3600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3600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  <m:sub>
                                        <m:r>
                                          <a:rPr lang="en-CA" sz="3600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98365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d>
                                <m:dPr>
                                  <m:begChr m:val="⟨"/>
                                  <m:endChr m:val="|"/>
                                  <m:ctrlPr>
                                    <a:rPr lang="en-CA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CA" sz="3600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p>
                                        <m:sSupPr>
                                          <m:ctrlPr>
                                            <a:rPr lang="en-CA" sz="36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CA" sz="36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𝖘</m:t>
                                          </m:r>
                                        </m:e>
                                        <m:sup>
                                          <m:r>
                                            <a:rPr lang="en-CA" sz="36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p>
                                      </m:sSup>
                                    </m:e>
                                  </m:acc>
                                </m:e>
                              </m:d>
                              <m:r>
                                <a:rPr lang="en-CA" sz="3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⟨"/>
                                  <m:endChr m:val="|"/>
                                  <m:ctrlP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CA" sz="36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36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𝖘</m:t>
                                      </m:r>
                                    </m:e>
                                    <m:sup>
                                      <m:r>
                                        <a:rPr lang="en-CA" sz="36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en-CA" sz="36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⟨"/>
                                    <m:endChr m:val="|"/>
                                    <m:ctrlPr>
                                      <a:rPr lang="en-CA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CA" sz="36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p>
                                          <m:sSupPr>
                                            <m:ctrlPr>
                                              <a:rPr lang="en-CA" sz="36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CA" sz="36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𝖘</m:t>
                                            </m:r>
                                          </m:e>
                                          <m:sup>
                                            <m:r>
                                              <a:rPr lang="en-CA" sz="36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p>
                                        </m:sSup>
                                      </m:e>
                                    </m:acc>
                                  </m:e>
                                </m:d>
                                <m:r>
                                  <a:rPr lang="en-CA" sz="3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⟨"/>
                                    <m:endChr m:val="|"/>
                                    <m:ctrlPr>
                                      <a:rPr lang="en-CA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CA" sz="3600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sz="3600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𝖘</m:t>
                                        </m:r>
                                      </m:e>
                                      <m:sup>
                                        <m:r>
                                          <a:rPr lang="en-CA" sz="3600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88625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3">
                <a:extLst>
                  <a:ext uri="{FF2B5EF4-FFF2-40B4-BE49-F238E27FC236}">
                    <a16:creationId xmlns:a16="http://schemas.microsoft.com/office/drawing/2014/main" id="{A52FF0FE-A223-7F9D-6E3E-CE2E400A7D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0754458"/>
                  </p:ext>
                </p:extLst>
              </p:nvPr>
            </p:nvGraphicFramePr>
            <p:xfrm>
              <a:off x="1816100" y="106671"/>
              <a:ext cx="8128000" cy="150628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279900">
                      <a:extLst>
                        <a:ext uri="{9D8B030D-6E8A-4147-A177-3AD203B41FA5}">
                          <a16:colId xmlns:a16="http://schemas.microsoft.com/office/drawing/2014/main" val="3328065494"/>
                        </a:ext>
                      </a:extLst>
                    </a:gridCol>
                    <a:gridCol w="3848100">
                      <a:extLst>
                        <a:ext uri="{9D8B030D-6E8A-4147-A177-3AD203B41FA5}">
                          <a16:colId xmlns:a16="http://schemas.microsoft.com/office/drawing/2014/main" val="807047238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42" t="-952" r="-90185" b="-13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1392" t="-952" r="-316" b="-1380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9836509"/>
                      </a:ext>
                    </a:extLst>
                  </a:tr>
                  <a:tr h="8662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42" t="-74126" r="-90185" b="-13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1392" t="-74126" r="-316" b="-13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8862579"/>
                      </a:ext>
                    </a:extLst>
                  </a:tr>
                </a:tbl>
              </a:graphicData>
            </a:graphic>
          </p:graphicFrame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4052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24"/>
    </mc:Choice>
    <mc:Fallback xmlns="">
      <p:transition spd="slow" advTm="300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121C0A-32C6-3114-867B-2E6C9F95DF1E}"/>
                  </a:ext>
                </a:extLst>
              </p:cNvPr>
              <p:cNvSpPr txBox="1"/>
              <p:nvPr/>
            </p:nvSpPr>
            <p:spPr>
              <a:xfrm>
                <a:off x="0" y="1775787"/>
                <a:ext cx="12192000" cy="849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4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CA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begChr m:val="|"/>
                          <m:endChr m:val="⟩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𝖘</m:t>
                              </m:r>
                            </m:e>
                            <m:sup>
                              <m: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e>
                      </m:d>
                      <m:r>
                        <a:rPr lang="en-CA" sz="4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CA" sz="4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CA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begChr m:val="|"/>
                          <m:endChr m:val="⟩"/>
                          <m:ctrlPr>
                            <a:rPr lang="en-CA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𝖘</m:t>
                              </m:r>
                            </m:e>
                            <m:sup>
                              <m: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e>
                      </m:d>
                      <m:r>
                        <a:rPr lang="en-CA" sz="4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CA" sz="4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CA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begChr m:val="|"/>
                          <m:endChr m:val="⟩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𝖘</m:t>
                              </m:r>
                            </m:e>
                            <m:sup>
                              <m: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en-CA" sz="4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CA" sz="4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CA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begChr m:val="|"/>
                          <m:endChr m:val="⟩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𝖘</m:t>
                              </m:r>
                            </m:e>
                            <m:sup>
                              <m: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121C0A-32C6-3114-867B-2E6C9F95D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75787"/>
                <a:ext cx="12192000" cy="8490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EB3115-A3AF-881D-D94C-37D5D0D6592F}"/>
                  </a:ext>
                </a:extLst>
              </p:cNvPr>
              <p:cNvSpPr txBox="1"/>
              <p:nvPr/>
            </p:nvSpPr>
            <p:spPr>
              <a:xfrm>
                <a:off x="-38100" y="4841142"/>
                <a:ext cx="12458700" cy="1026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CA" sz="43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43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CA" sz="43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CA" sz="43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d>
                      <m:dPr>
                        <m:begChr m:val="|"/>
                        <m:endChr m:val="⟩"/>
                        <m:ctrlPr>
                          <a:rPr lang="en-CA" sz="4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CA" sz="43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CA" sz="43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3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CA" sz="43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acc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CA" sz="4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CA" sz="43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CA" sz="43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3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𝖘</m:t>
                                </m:r>
                              </m:e>
                              <m:sup>
                                <m:r>
                                  <a:rPr lang="en-CA" sz="43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p>
                          </m:e>
                        </m:acc>
                      </m:e>
                    </m:d>
                    <m:r>
                      <a:rPr lang="en-CA" sz="43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4300" b="0" i="1" smtClean="0">
                        <a:latin typeface="Cambria Math" panose="02040503050406030204" pitchFamily="18" charset="0"/>
                      </a:rPr>
                      <m:t>2</m:t>
                    </m:r>
                    <m:sSubSup>
                      <m:sSubSupPr>
                        <m:ctrlPr>
                          <a:rPr lang="en-CA" sz="43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43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CA" sz="43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CA" sz="43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begChr m:val="|"/>
                        <m:endChr m:val="⟩"/>
                        <m:ctrlPr>
                          <a:rPr lang="en-CA" sz="4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CA" sz="43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CA" sz="43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3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CA" sz="43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acc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CA" sz="4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CA" sz="43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CA" sz="43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3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𝖘</m:t>
                                </m:r>
                              </m:e>
                              <m:sup>
                                <m:r>
                                  <a:rPr lang="en-CA" sz="43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p>
                          </m:e>
                        </m:acc>
                      </m:e>
                    </m:d>
                    <m:r>
                      <a:rPr lang="en-CA" sz="43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4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3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3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CA" sz="43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43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CA" sz="43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CA" sz="43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d>
                      <m:dPr>
                        <m:begChr m:val="|"/>
                        <m:endChr m:val="⟩"/>
                        <m:ctrlPr>
                          <a:rPr lang="en-CA" sz="4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CA" sz="43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CA" sz="43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3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CA" sz="43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acc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CA" sz="4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CA" sz="43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CA" sz="43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3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𝖘</m:t>
                                </m:r>
                              </m:e>
                              <m:sup>
                                <m:r>
                                  <a:rPr lang="en-CA" sz="43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acc>
                      </m:e>
                    </m:d>
                    <m:r>
                      <a:rPr lang="en-CA" sz="43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CA" sz="43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43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CA" sz="43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CA" sz="43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begChr m:val="|"/>
                        <m:endChr m:val="⟩"/>
                        <m:ctrlPr>
                          <a:rPr lang="en-CA" sz="4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CA" sz="43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CA" sz="43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3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CA" sz="43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acc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CA" sz="4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CA" sz="43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CA" sz="43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3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𝖘</m:t>
                                </m:r>
                              </m:e>
                              <m:sup>
                                <m:r>
                                  <a:rPr lang="en-CA" sz="43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acc>
                      </m:e>
                    </m:d>
                  </m:oMath>
                </a14:m>
                <a:r>
                  <a:rPr lang="en-CA" sz="43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EB3115-A3AF-881D-D94C-37D5D0D65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100" y="4841142"/>
                <a:ext cx="12458700" cy="10266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5B5D1F4A-4155-AF6F-D604-12DE902EDDD6}"/>
              </a:ext>
            </a:extLst>
          </p:cNvPr>
          <p:cNvGrpSpPr/>
          <p:nvPr/>
        </p:nvGrpSpPr>
        <p:grpSpPr>
          <a:xfrm>
            <a:off x="0" y="2633796"/>
            <a:ext cx="3124200" cy="2419608"/>
            <a:chOff x="0" y="3484847"/>
            <a:chExt cx="3124200" cy="2419608"/>
          </a:xfrm>
        </p:grpSpPr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E25A708F-E9BB-985D-BED2-B8FAD40CEEF4}"/>
                </a:ext>
              </a:extLst>
            </p:cNvPr>
            <p:cNvSpPr/>
            <p:nvPr/>
          </p:nvSpPr>
          <p:spPr>
            <a:xfrm>
              <a:off x="742948" y="3484847"/>
              <a:ext cx="1428750" cy="2419608"/>
            </a:xfrm>
            <a:prstGeom prst="down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22AF3A9-9F02-B0A7-872A-0710E6C8428F}"/>
                    </a:ext>
                  </a:extLst>
                </p:cNvPr>
                <p:cNvSpPr txBox="1"/>
                <p:nvPr/>
              </p:nvSpPr>
              <p:spPr>
                <a:xfrm>
                  <a:off x="0" y="3612043"/>
                  <a:ext cx="3124200" cy="92147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CA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CA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⟩"/>
                              <m:ctrlPr>
                                <a:rPr lang="en-CA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CA" sz="3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CA" sz="36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36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CA" sz="36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d>
                      <m:d>
                        <m:d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⟨"/>
                              <m:endChr m:val="|"/>
                              <m:ctrlPr>
                                <a:rPr lang="en-CA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CA" sz="3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en-CA" sz="36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36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𝖘</m:t>
                                      </m:r>
                                    </m:e>
                                    <m:sup>
                                      <m:r>
                                        <a:rPr lang="en-CA" sz="36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</m:d>
                        </m:e>
                      </m:d>
                    </m:oMath>
                  </a14:m>
                  <a:r>
                    <a:rPr lang="en-CA" sz="3600" dirty="0"/>
                    <a:t> 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22AF3A9-9F02-B0A7-872A-0710E6C842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3612043"/>
                  <a:ext cx="3124200" cy="92147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E2CA962-28AE-DEF2-7ACF-9F2F6572D84E}"/>
              </a:ext>
            </a:extLst>
          </p:cNvPr>
          <p:cNvGrpSpPr/>
          <p:nvPr/>
        </p:nvGrpSpPr>
        <p:grpSpPr>
          <a:xfrm>
            <a:off x="3124199" y="2633796"/>
            <a:ext cx="2647949" cy="2419608"/>
            <a:chOff x="3124199" y="3484847"/>
            <a:chExt cx="2647949" cy="2419608"/>
          </a:xfrm>
        </p:grpSpPr>
        <p:sp>
          <p:nvSpPr>
            <p:cNvPr id="14" name="Arrow: Down 13">
              <a:extLst>
                <a:ext uri="{FF2B5EF4-FFF2-40B4-BE49-F238E27FC236}">
                  <a16:creationId xmlns:a16="http://schemas.microsoft.com/office/drawing/2014/main" id="{BE19E925-21B1-C815-2E37-A49AC5386AC1}"/>
                </a:ext>
              </a:extLst>
            </p:cNvPr>
            <p:cNvSpPr/>
            <p:nvPr/>
          </p:nvSpPr>
          <p:spPr>
            <a:xfrm>
              <a:off x="3971925" y="3484847"/>
              <a:ext cx="1428750" cy="2419608"/>
            </a:xfrm>
            <a:prstGeom prst="down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DE650B2-EDBD-3B5D-0EF1-48923D0E37BD}"/>
                    </a:ext>
                  </a:extLst>
                </p:cNvPr>
                <p:cNvSpPr txBox="1"/>
                <p:nvPr/>
              </p:nvSpPr>
              <p:spPr>
                <a:xfrm>
                  <a:off x="3124199" y="4026740"/>
                  <a:ext cx="2647949" cy="83721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CA" sz="4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CA" sz="40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0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CA" sz="40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d>
                        <m:d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⟨"/>
                              <m:endChr m:val="|"/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CA" sz="40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en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𝖘</m:t>
                                      </m:r>
                                    </m:e>
                                    <m:sup>
                                      <m:r>
                                        <a:rPr lang="en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</m:d>
                        </m:e>
                      </m:d>
                    </m:oMath>
                  </a14:m>
                  <a:r>
                    <a:rPr lang="en-CA" sz="4000" dirty="0"/>
                    <a:t> 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DE650B2-EDBD-3B5D-0EF1-48923D0E37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4199" y="4026740"/>
                  <a:ext cx="2647949" cy="83721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03D1EBB-4BF5-ADF3-79E9-FCAE8E4BCBC1}"/>
              </a:ext>
            </a:extLst>
          </p:cNvPr>
          <p:cNvGrpSpPr/>
          <p:nvPr/>
        </p:nvGrpSpPr>
        <p:grpSpPr>
          <a:xfrm>
            <a:off x="6419852" y="2665483"/>
            <a:ext cx="2343150" cy="2419608"/>
            <a:chOff x="6419852" y="3516534"/>
            <a:chExt cx="2343150" cy="2419608"/>
          </a:xfrm>
        </p:grpSpPr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095F7FE4-D698-AD10-1CE8-4C36DF38D714}"/>
                </a:ext>
              </a:extLst>
            </p:cNvPr>
            <p:cNvSpPr/>
            <p:nvPr/>
          </p:nvSpPr>
          <p:spPr>
            <a:xfrm>
              <a:off x="7200902" y="3516534"/>
              <a:ext cx="1428750" cy="2419608"/>
            </a:xfrm>
            <a:prstGeom prst="down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0CD3A9D-3D9C-3B6D-34C1-41C331DBC11D}"/>
                    </a:ext>
                  </a:extLst>
                </p:cNvPr>
                <p:cNvSpPr txBox="1"/>
                <p:nvPr/>
              </p:nvSpPr>
              <p:spPr>
                <a:xfrm>
                  <a:off x="6419852" y="3666657"/>
                  <a:ext cx="2343150" cy="101354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ctrlPr>
                            <a:rPr lang="en-CA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⟩"/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CA" sz="40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CA" sz="4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en-CA" sz="40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0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𝖘</m:t>
                                  </m:r>
                                </m:e>
                                <m:sup>
                                  <m:r>
                                    <a:rPr lang="en-CA" sz="40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acc>
                        </m:e>
                      </m:d>
                    </m:oMath>
                  </a14:m>
                  <a:r>
                    <a:rPr lang="en-CA" sz="4000" dirty="0"/>
                    <a:t> </a:t>
                  </a: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0CD3A9D-3D9C-3B6D-34C1-41C331DBC1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9852" y="3666657"/>
                  <a:ext cx="2343150" cy="1013547"/>
                </a:xfrm>
                <a:prstGeom prst="rect">
                  <a:avLst/>
                </a:prstGeom>
                <a:blipFill>
                  <a:blip r:embed="rId8"/>
                  <a:stretch>
                    <a:fillRect r="-9610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A621919-F82C-2B1A-38B9-322C88BB2B61}"/>
              </a:ext>
            </a:extLst>
          </p:cNvPr>
          <p:cNvGrpSpPr/>
          <p:nvPr/>
        </p:nvGrpSpPr>
        <p:grpSpPr>
          <a:xfrm>
            <a:off x="9925050" y="2665483"/>
            <a:ext cx="2038354" cy="2419608"/>
            <a:chOff x="9925050" y="3516534"/>
            <a:chExt cx="2038354" cy="2419608"/>
          </a:xfrm>
        </p:grpSpPr>
        <p:sp>
          <p:nvSpPr>
            <p:cNvPr id="16" name="Arrow: Down 15">
              <a:extLst>
                <a:ext uri="{FF2B5EF4-FFF2-40B4-BE49-F238E27FC236}">
                  <a16:creationId xmlns:a16="http://schemas.microsoft.com/office/drawing/2014/main" id="{808620C6-597B-5AD2-8D23-1AE7856C0F79}"/>
                </a:ext>
              </a:extLst>
            </p:cNvPr>
            <p:cNvSpPr/>
            <p:nvPr/>
          </p:nvSpPr>
          <p:spPr>
            <a:xfrm>
              <a:off x="10229852" y="3516534"/>
              <a:ext cx="1428750" cy="2419608"/>
            </a:xfrm>
            <a:prstGeom prst="down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B0D746-561F-36C3-03BA-B033B65D7B1D}"/>
                    </a:ext>
                  </a:extLst>
                </p:cNvPr>
                <p:cNvSpPr txBox="1"/>
                <p:nvPr/>
              </p:nvSpPr>
              <p:spPr>
                <a:xfrm>
                  <a:off x="9925050" y="4183706"/>
                  <a:ext cx="2038354" cy="911724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CA" sz="4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CA" sz="44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4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CA" sz="44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CA" sz="4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p>
                                  <m:sSupPr>
                                    <m:ctrlPr>
                                      <a:rPr lang="en-CA" sz="44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4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𝖘</m:t>
                                    </m:r>
                                  </m:e>
                                  <m:sup>
                                    <m:r>
                                      <a:rPr lang="en-CA" sz="44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</m:acc>
                          </m:e>
                        </m:d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B0D746-561F-36C3-03BA-B033B65D7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050" y="4183706"/>
                  <a:ext cx="2038354" cy="91172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3">
                <a:extLst>
                  <a:ext uri="{FF2B5EF4-FFF2-40B4-BE49-F238E27FC236}">
                    <a16:creationId xmlns:a16="http://schemas.microsoft.com/office/drawing/2014/main" id="{E22B4589-25C1-C486-489B-871812BD2B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9716308"/>
                  </p:ext>
                </p:extLst>
              </p:nvPr>
            </p:nvGraphicFramePr>
            <p:xfrm>
              <a:off x="1816100" y="105655"/>
              <a:ext cx="8128000" cy="1621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279900">
                      <a:extLst>
                        <a:ext uri="{9D8B030D-6E8A-4147-A177-3AD203B41FA5}">
                          <a16:colId xmlns:a16="http://schemas.microsoft.com/office/drawing/2014/main" val="3328065494"/>
                        </a:ext>
                      </a:extLst>
                    </a:gridCol>
                    <a:gridCol w="3848100">
                      <a:extLst>
                        <a:ext uri="{9D8B030D-6E8A-4147-A177-3AD203B41FA5}">
                          <a16:colId xmlns:a16="http://schemas.microsoft.com/office/drawing/2014/main" val="80704723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CA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36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36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CA" sz="36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CA" sz="3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CA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CA" sz="3600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CA" sz="36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36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𝒔</m:t>
                                          </m:r>
                                        </m:e>
                                        <m:sub>
                                          <m:r>
                                            <a:rPr lang="en-CA" sz="36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oMath>
                          </a14:m>
                          <a:r>
                            <a:rPr lang="en-CA" sz="3600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3600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3600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  <m:sub>
                                        <m:r>
                                          <a:rPr lang="en-CA" sz="3600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CA" sz="3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CA" sz="36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CA" sz="36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36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𝒔</m:t>
                                            </m:r>
                                          </m:e>
                                          <m:sub>
                                            <m:r>
                                              <a:rPr lang="en-CA" sz="36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98365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⟨"/>
                                    <m:endChr m:val="|"/>
                                    <m:ctrlPr>
                                      <a:rPr lang="en-CA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CA" sz="3600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sz="3600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𝖘</m:t>
                                        </m:r>
                                      </m:e>
                                      <m:sup>
                                        <m:r>
                                          <a:rPr lang="en-CA" sz="3600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CA" sz="3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begChr m:val="⟨"/>
                                    <m:endChr m:val="|"/>
                                    <m:ctrlPr>
                                      <a:rPr lang="en-CA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CA" sz="36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p>
                                          <m:sSupPr>
                                            <m:ctrlPr>
                                              <a:rPr lang="en-CA" sz="36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CA" sz="36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𝖘</m:t>
                                            </m:r>
                                          </m:e>
                                          <m:sup>
                                            <m:r>
                                              <a:rPr lang="en-CA" sz="36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p>
                                        </m:sSup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⟨"/>
                                    <m:endChr m:val="|"/>
                                    <m:ctrlPr>
                                      <a:rPr lang="en-CA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CA" sz="3600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sz="3600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𝖘</m:t>
                                        </m:r>
                                      </m:e>
                                      <m:sup>
                                        <m:r>
                                          <a:rPr lang="en-CA" sz="3600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CA" sz="36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⟨"/>
                                    <m:endChr m:val="|"/>
                                    <m:ctrlPr>
                                      <a:rPr lang="en-CA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CA" sz="36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p>
                                          <m:sSupPr>
                                            <m:ctrlPr>
                                              <a:rPr lang="en-CA" sz="36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CA" sz="36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𝖘</m:t>
                                            </m:r>
                                          </m:e>
                                          <m:sup>
                                            <m:r>
                                              <a:rPr lang="en-CA" sz="36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p>
                                        </m:sSup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888625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3">
                <a:extLst>
                  <a:ext uri="{FF2B5EF4-FFF2-40B4-BE49-F238E27FC236}">
                    <a16:creationId xmlns:a16="http://schemas.microsoft.com/office/drawing/2014/main" id="{E22B4589-25C1-C486-489B-871812BD2B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9716308"/>
                  </p:ext>
                </p:extLst>
              </p:nvPr>
            </p:nvGraphicFramePr>
            <p:xfrm>
              <a:off x="1816100" y="105655"/>
              <a:ext cx="8128000" cy="1621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279900">
                      <a:extLst>
                        <a:ext uri="{9D8B030D-6E8A-4147-A177-3AD203B41FA5}">
                          <a16:colId xmlns:a16="http://schemas.microsoft.com/office/drawing/2014/main" val="3328065494"/>
                        </a:ext>
                      </a:extLst>
                    </a:gridCol>
                    <a:gridCol w="3848100">
                      <a:extLst>
                        <a:ext uri="{9D8B030D-6E8A-4147-A177-3AD203B41FA5}">
                          <a16:colId xmlns:a16="http://schemas.microsoft.com/office/drawing/2014/main" val="807047238"/>
                        </a:ext>
                      </a:extLst>
                    </a:gridCol>
                  </a:tblGrid>
                  <a:tr h="8662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142" t="-699" r="-90185" b="-881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111392" t="-699" r="-316" b="-881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9836509"/>
                      </a:ext>
                    </a:extLst>
                  </a:tr>
                  <a:tr h="75539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142" t="-116129" r="-90185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111392" t="-116129" r="-316" b="-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886257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D81B9D-181F-9658-0861-62238BF197F3}"/>
                  </a:ext>
                </a:extLst>
              </p:cNvPr>
              <p:cNvSpPr txBox="1"/>
              <p:nvPr/>
            </p:nvSpPr>
            <p:spPr>
              <a:xfrm>
                <a:off x="2" y="5911413"/>
                <a:ext cx="12287250" cy="958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CA" sz="4500" b="0" i="1" smtClean="0">
                            <a:solidFill>
                              <a:srgbClr val="FF6699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CA" sz="4500" i="1" smtClean="0">
                                <a:solidFill>
                                  <a:srgbClr val="FF66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4500" b="0" i="1" smtClean="0">
                                <a:solidFill>
                                  <a:srgbClr val="FF6699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CA" sz="4500" i="1">
                                <a:solidFill>
                                  <a:srgbClr val="FF6699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CA" sz="4500" i="1">
                                <a:solidFill>
                                  <a:srgbClr val="FF6699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e>
                    </m:acc>
                    <m:d>
                      <m:dPr>
                        <m:begChr m:val="|"/>
                        <m:endChr m:val="⟩"/>
                        <m:ctrlPr>
                          <a:rPr lang="en-CA" sz="4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CA" sz="45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CA" sz="45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5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CA" sz="45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acc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CA" sz="4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CA" sz="45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CA" sz="45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5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𝖘</m:t>
                                </m:r>
                              </m:e>
                              <m:sup>
                                <m:r>
                                  <a:rPr lang="en-CA" sz="45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p>
                          </m:e>
                        </m:acc>
                      </m:e>
                    </m:d>
                    <m:r>
                      <a:rPr lang="en-CA" sz="4500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CA" sz="4500" b="0" i="1" smtClean="0">
                            <a:solidFill>
                              <a:srgbClr val="FF6699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CA" sz="4500" i="1" smtClean="0">
                                <a:solidFill>
                                  <a:srgbClr val="FF66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4500" b="0" i="1" smtClean="0">
                                <a:solidFill>
                                  <a:srgbClr val="FF6699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CA" sz="4500" i="1">
                                <a:solidFill>
                                  <a:srgbClr val="FF6699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CA" sz="4500" i="1">
                                <a:solidFill>
                                  <a:srgbClr val="FF6699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acc>
                    <m:d>
                      <m:dPr>
                        <m:begChr m:val="|"/>
                        <m:endChr m:val="⟩"/>
                        <m:ctrlPr>
                          <a:rPr lang="en-CA" sz="4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CA" sz="45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CA" sz="45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5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CA" sz="45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acc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CA" sz="4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CA" sz="45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CA" sz="45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5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𝖘</m:t>
                                </m:r>
                              </m:e>
                              <m:sup>
                                <m:r>
                                  <a:rPr lang="en-CA" sz="45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p>
                          </m:e>
                        </m:acc>
                      </m:e>
                    </m:d>
                    <m:r>
                      <a:rPr lang="en-CA" sz="4500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CA" sz="4500" b="0" i="1" smtClean="0">
                            <a:solidFill>
                              <a:srgbClr val="FF6699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CA" sz="4500" i="1" smtClean="0">
                                <a:solidFill>
                                  <a:srgbClr val="FF66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4500" b="0" i="1" smtClean="0">
                                <a:solidFill>
                                  <a:srgbClr val="FF6699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CA" sz="4500" i="1">
                                <a:solidFill>
                                  <a:srgbClr val="FF6699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CA" sz="4500" i="1">
                                <a:solidFill>
                                  <a:srgbClr val="FF6699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e>
                    </m:acc>
                    <m:d>
                      <m:dPr>
                        <m:begChr m:val="|"/>
                        <m:endChr m:val="⟩"/>
                        <m:ctrlPr>
                          <a:rPr lang="en-CA" sz="4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CA" sz="45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CA" sz="45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5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CA" sz="45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acc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CA" sz="4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CA" sz="45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CA" sz="45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5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𝖘</m:t>
                                </m:r>
                              </m:e>
                              <m:sup>
                                <m:r>
                                  <a:rPr lang="en-CA" sz="45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acc>
                      </m:e>
                    </m:d>
                    <m:r>
                      <a:rPr lang="en-CA" sz="4500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CA" sz="4500" b="0" i="1" smtClean="0">
                            <a:solidFill>
                              <a:srgbClr val="FF6699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CA" sz="4500" i="1" smtClean="0">
                                <a:solidFill>
                                  <a:srgbClr val="FF66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4500" b="0" i="1" smtClean="0">
                                <a:solidFill>
                                  <a:srgbClr val="FF6699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CA" sz="4500" i="1">
                                <a:solidFill>
                                  <a:srgbClr val="FF6699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CA" sz="4500" i="1">
                                <a:solidFill>
                                  <a:srgbClr val="FF6699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acc>
                    <m:d>
                      <m:dPr>
                        <m:begChr m:val="|"/>
                        <m:endChr m:val="⟩"/>
                        <m:ctrlPr>
                          <a:rPr lang="en-CA" sz="4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CA" sz="45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CA" sz="45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5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CA" sz="45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acc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CA" sz="4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CA" sz="45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CA" sz="45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5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𝖘</m:t>
                                </m:r>
                              </m:e>
                              <m:sup>
                                <m:r>
                                  <a:rPr lang="en-CA" sz="45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acc>
                      </m:e>
                    </m:d>
                  </m:oMath>
                </a14:m>
                <a:r>
                  <a:rPr lang="en-CA" sz="45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D81B9D-181F-9658-0861-62238BF19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" y="5911413"/>
                <a:ext cx="12287250" cy="9585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3027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24"/>
    </mc:Choice>
    <mc:Fallback xmlns="">
      <p:transition spd="slow" advTm="300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2B9301-8D5F-602E-64A2-FCFD266F8991}"/>
                  </a:ext>
                </a:extLst>
              </p:cNvPr>
              <p:cNvSpPr txBox="1"/>
              <p:nvPr/>
            </p:nvSpPr>
            <p:spPr>
              <a:xfrm>
                <a:off x="0" y="5774159"/>
                <a:ext cx="12192000" cy="1026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CA" sz="42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4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CA" sz="4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CA" sz="4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d>
                      <m:dPr>
                        <m:begChr m:val="|"/>
                        <m:endChr m:val="⟩"/>
                        <m:ctrlPr>
                          <a:rPr lang="en-CA" sz="4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CA" sz="4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CA" sz="4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𝖘</m:t>
                            </m:r>
                          </m:e>
                          <m:sup>
                            <m:r>
                              <a:rPr lang="en-CA" sz="4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  <m:r>
                      <a:rPr lang="en-CA" sz="42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sz="4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4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4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CA" sz="4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4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CA" sz="4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CA" sz="4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begChr m:val="|"/>
                        <m:endChr m:val="⟩"/>
                        <m:ctrlPr>
                          <a:rPr lang="en-CA" sz="4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CA" sz="4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CA" sz="4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𝖘</m:t>
                            </m:r>
                          </m:e>
                          <m:sup>
                            <m:r>
                              <a:rPr lang="en-CA" sz="4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  <m:r>
                      <a:rPr lang="en-CA" sz="4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4200" b="0" i="1" smtClean="0">
                        <a:latin typeface="Cambria Math" panose="02040503050406030204" pitchFamily="18" charset="0"/>
                      </a:rPr>
                      <m:t>2</m:t>
                    </m:r>
                    <m:sSubSup>
                      <m:sSubSupPr>
                        <m:ctrlPr>
                          <a:rPr lang="en-CA" sz="4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4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CA" sz="4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CA" sz="4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d>
                      <m:dPr>
                        <m:begChr m:val="|"/>
                        <m:endChr m:val="⟩"/>
                        <m:ctrlPr>
                          <a:rPr lang="en-CA" sz="4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CA" sz="4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CA" sz="4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𝖘</m:t>
                            </m:r>
                          </m:e>
                          <m:sup>
                            <m:r>
                              <a:rPr lang="en-CA" sz="4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CA" sz="42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CA" sz="4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4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CA" sz="4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CA" sz="4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begChr m:val="|"/>
                        <m:endChr m:val="⟩"/>
                        <m:ctrlPr>
                          <a:rPr lang="en-CA" sz="4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CA" sz="4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CA" sz="4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𝖘</m:t>
                            </m:r>
                          </m:e>
                          <m:sup>
                            <m:r>
                              <a:rPr lang="en-CA" sz="4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42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2B9301-8D5F-602E-64A2-FCFD266F8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774159"/>
                <a:ext cx="12192000" cy="10266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121C0A-32C6-3114-867B-2E6C9F95DF1E}"/>
                  </a:ext>
                </a:extLst>
              </p:cNvPr>
              <p:cNvSpPr txBox="1"/>
              <p:nvPr/>
            </p:nvSpPr>
            <p:spPr>
              <a:xfrm>
                <a:off x="0" y="23324"/>
                <a:ext cx="12192000" cy="849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4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CA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begChr m:val="|"/>
                          <m:endChr m:val="⟩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𝖘</m:t>
                              </m:r>
                            </m:e>
                            <m:sup>
                              <m: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e>
                      </m:d>
                      <m:r>
                        <a:rPr lang="en-CA" sz="4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CA" sz="4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CA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begChr m:val="|"/>
                          <m:endChr m:val="⟩"/>
                          <m:ctrlPr>
                            <a:rPr lang="en-CA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𝖘</m:t>
                              </m:r>
                            </m:e>
                            <m:sup>
                              <m: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e>
                      </m:d>
                      <m:r>
                        <a:rPr lang="en-CA" sz="4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CA" sz="4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CA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begChr m:val="|"/>
                          <m:endChr m:val="⟩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𝖘</m:t>
                              </m:r>
                            </m:e>
                            <m:sup>
                              <m: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en-CA" sz="4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CA" sz="4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CA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begChr m:val="|"/>
                          <m:endChr m:val="⟩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𝖘</m:t>
                              </m:r>
                            </m:e>
                            <m:sup>
                              <m: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121C0A-32C6-3114-867B-2E6C9F95D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324"/>
                <a:ext cx="12192000" cy="8490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EB3115-A3AF-881D-D94C-37D5D0D6592F}"/>
                  </a:ext>
                </a:extLst>
              </p:cNvPr>
              <p:cNvSpPr txBox="1"/>
              <p:nvPr/>
            </p:nvSpPr>
            <p:spPr>
              <a:xfrm>
                <a:off x="0" y="2452009"/>
                <a:ext cx="12192000" cy="911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4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CA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begChr m:val="|"/>
                          <m:endChr m:val="⟩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CA" sz="4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CA" sz="4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CA" sz="4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CA" sz="4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en-CA" sz="4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𝖘</m:t>
                                  </m:r>
                                </m:e>
                                <m:sup>
                                  <m:r>
                                    <a:rPr lang="en-CA" sz="4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</m:e>
                          </m:acc>
                        </m:e>
                      </m:d>
                      <m:r>
                        <a:rPr lang="en-CA" sz="4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CA" sz="4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CA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begChr m:val="|"/>
                          <m:endChr m:val="⟩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CA" sz="4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CA" sz="4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CA" sz="4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CA" sz="4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en-CA" sz="4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𝖘</m:t>
                                  </m:r>
                                </m:e>
                                <m:sup>
                                  <m:r>
                                    <a:rPr lang="en-CA" sz="4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</m:e>
                          </m:acc>
                        </m:e>
                      </m:d>
                      <m:r>
                        <a:rPr lang="en-CA" sz="4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CA" sz="4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CA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begChr m:val="|"/>
                          <m:endChr m:val="⟩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CA" sz="4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CA" sz="4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CA" sz="4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CA" sz="4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en-CA" sz="4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𝖘</m:t>
                                  </m:r>
                                </m:e>
                                <m:sup>
                                  <m:r>
                                    <a:rPr lang="en-CA" sz="4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acc>
                        </m:e>
                      </m:d>
                      <m:r>
                        <a:rPr lang="en-CA" sz="4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CA" sz="4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CA" sz="4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begChr m:val="|"/>
                          <m:endChr m:val="⟩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CA" sz="4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CA" sz="4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CA" sz="4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CA" sz="4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en-CA" sz="4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𝖘</m:t>
                                  </m:r>
                                </m:e>
                                <m:sup>
                                  <m:r>
                                    <a:rPr lang="en-CA" sz="4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acc>
                        </m:e>
                      </m:d>
                    </m:oMath>
                  </m:oMathPara>
                </a14:m>
                <a:endParaRPr lang="en-CA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EB3115-A3AF-881D-D94C-37D5D0D65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52009"/>
                <a:ext cx="12192000" cy="9117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5B5D1F4A-4155-AF6F-D604-12DE902EDDD6}"/>
              </a:ext>
            </a:extLst>
          </p:cNvPr>
          <p:cNvGrpSpPr/>
          <p:nvPr/>
        </p:nvGrpSpPr>
        <p:grpSpPr>
          <a:xfrm>
            <a:off x="0" y="3484847"/>
            <a:ext cx="3124200" cy="2419608"/>
            <a:chOff x="0" y="3484847"/>
            <a:chExt cx="3124200" cy="2419608"/>
          </a:xfrm>
        </p:grpSpPr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E25A708F-E9BB-985D-BED2-B8FAD40CEEF4}"/>
                </a:ext>
              </a:extLst>
            </p:cNvPr>
            <p:cNvSpPr/>
            <p:nvPr/>
          </p:nvSpPr>
          <p:spPr>
            <a:xfrm>
              <a:off x="742948" y="3484847"/>
              <a:ext cx="1428750" cy="2419608"/>
            </a:xfrm>
            <a:prstGeom prst="down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22AF3A9-9F02-B0A7-872A-0710E6C8428F}"/>
                    </a:ext>
                  </a:extLst>
                </p:cNvPr>
                <p:cNvSpPr txBox="1"/>
                <p:nvPr/>
              </p:nvSpPr>
              <p:spPr>
                <a:xfrm>
                  <a:off x="0" y="3612043"/>
                  <a:ext cx="3124200" cy="92147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CA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36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6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CA" sz="36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d>
                        <m:d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⟨"/>
                              <m:endChr m:val="|"/>
                              <m:ctrlPr>
                                <a:rPr lang="en-CA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36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6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𝖘</m:t>
                                  </m:r>
                                </m:e>
                                <m:sup>
                                  <m:r>
                                    <a:rPr lang="en-CA" sz="36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a14:m>
                  <a:r>
                    <a:rPr lang="en-CA" sz="3600" dirty="0"/>
                    <a:t> 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22AF3A9-9F02-B0A7-872A-0710E6C842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3612043"/>
                  <a:ext cx="3124200" cy="92147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E2CA962-28AE-DEF2-7ACF-9F2F6572D84E}"/>
              </a:ext>
            </a:extLst>
          </p:cNvPr>
          <p:cNvGrpSpPr/>
          <p:nvPr/>
        </p:nvGrpSpPr>
        <p:grpSpPr>
          <a:xfrm>
            <a:off x="3124199" y="3484847"/>
            <a:ext cx="2647949" cy="2419608"/>
            <a:chOff x="3124199" y="3484847"/>
            <a:chExt cx="2647949" cy="2419608"/>
          </a:xfrm>
        </p:grpSpPr>
        <p:sp>
          <p:nvSpPr>
            <p:cNvPr id="14" name="Arrow: Down 13">
              <a:extLst>
                <a:ext uri="{FF2B5EF4-FFF2-40B4-BE49-F238E27FC236}">
                  <a16:creationId xmlns:a16="http://schemas.microsoft.com/office/drawing/2014/main" id="{BE19E925-21B1-C815-2E37-A49AC5386AC1}"/>
                </a:ext>
              </a:extLst>
            </p:cNvPr>
            <p:cNvSpPr/>
            <p:nvPr/>
          </p:nvSpPr>
          <p:spPr>
            <a:xfrm>
              <a:off x="3971925" y="3484847"/>
              <a:ext cx="1428750" cy="2419608"/>
            </a:xfrm>
            <a:prstGeom prst="down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DE650B2-EDBD-3B5D-0EF1-48923D0E37BD}"/>
                    </a:ext>
                  </a:extLst>
                </p:cNvPr>
                <p:cNvSpPr txBox="1"/>
                <p:nvPr/>
              </p:nvSpPr>
              <p:spPr>
                <a:xfrm>
                  <a:off x="3124199" y="4026740"/>
                  <a:ext cx="2647949" cy="101354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CA" sz="4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⟨"/>
                              <m:endChr m:val="|"/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40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0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𝖘</m:t>
                                  </m:r>
                                </m:e>
                                <m:sup>
                                  <m:r>
                                    <a:rPr lang="en-CA" sz="40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a14:m>
                  <a:r>
                    <a:rPr lang="en-CA" sz="4000" dirty="0"/>
                    <a:t> 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DE650B2-EDBD-3B5D-0EF1-48923D0E37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4199" y="4026740"/>
                  <a:ext cx="2647949" cy="101354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03D1EBB-4BF5-ADF3-79E9-FCAE8E4BCBC1}"/>
              </a:ext>
            </a:extLst>
          </p:cNvPr>
          <p:cNvGrpSpPr/>
          <p:nvPr/>
        </p:nvGrpSpPr>
        <p:grpSpPr>
          <a:xfrm>
            <a:off x="6419852" y="3516534"/>
            <a:ext cx="2343150" cy="2419608"/>
            <a:chOff x="6419852" y="3516534"/>
            <a:chExt cx="2343150" cy="2419608"/>
          </a:xfrm>
        </p:grpSpPr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095F7FE4-D698-AD10-1CE8-4C36DF38D714}"/>
                </a:ext>
              </a:extLst>
            </p:cNvPr>
            <p:cNvSpPr/>
            <p:nvPr/>
          </p:nvSpPr>
          <p:spPr>
            <a:xfrm>
              <a:off x="7200902" y="3516534"/>
              <a:ext cx="1428750" cy="2419608"/>
            </a:xfrm>
            <a:prstGeom prst="down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0CD3A9D-3D9C-3B6D-34C1-41C331DBC11D}"/>
                    </a:ext>
                  </a:extLst>
                </p:cNvPr>
                <p:cNvSpPr txBox="1"/>
                <p:nvPr/>
              </p:nvSpPr>
              <p:spPr>
                <a:xfrm>
                  <a:off x="6419852" y="3666657"/>
                  <a:ext cx="2343150" cy="787139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CA" sz="4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d>
                              <m:dPr>
                                <m:begChr m:val="|"/>
                                <m:endChr m:val="⟩"/>
                                <m:ctrlPr>
                                  <a:rPr lang="en-CA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sz="40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40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CA" sz="40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4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𝖘</m:t>
                                </m:r>
                              </m:e>
                              <m:sup>
                                <m:r>
                                  <a:rPr lang="en-CA" sz="4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0CD3A9D-3D9C-3B6D-34C1-41C331DBC1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9852" y="3666657"/>
                  <a:ext cx="2343150" cy="787139"/>
                </a:xfrm>
                <a:prstGeom prst="rect">
                  <a:avLst/>
                </a:prstGeom>
                <a:blipFill>
                  <a:blip r:embed="rId9"/>
                  <a:stretch>
                    <a:fillRect r="-2078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A621919-F82C-2B1A-38B9-322C88BB2B61}"/>
              </a:ext>
            </a:extLst>
          </p:cNvPr>
          <p:cNvGrpSpPr/>
          <p:nvPr/>
        </p:nvGrpSpPr>
        <p:grpSpPr>
          <a:xfrm>
            <a:off x="9925050" y="3516534"/>
            <a:ext cx="2038354" cy="2419608"/>
            <a:chOff x="9925050" y="3516534"/>
            <a:chExt cx="2038354" cy="2419608"/>
          </a:xfrm>
        </p:grpSpPr>
        <p:sp>
          <p:nvSpPr>
            <p:cNvPr id="16" name="Arrow: Down 15">
              <a:extLst>
                <a:ext uri="{FF2B5EF4-FFF2-40B4-BE49-F238E27FC236}">
                  <a16:creationId xmlns:a16="http://schemas.microsoft.com/office/drawing/2014/main" id="{808620C6-597B-5AD2-8D23-1AE7856C0F79}"/>
                </a:ext>
              </a:extLst>
            </p:cNvPr>
            <p:cNvSpPr/>
            <p:nvPr/>
          </p:nvSpPr>
          <p:spPr>
            <a:xfrm>
              <a:off x="10229852" y="3516534"/>
              <a:ext cx="1428750" cy="2419608"/>
            </a:xfrm>
            <a:prstGeom prst="down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B0D746-561F-36C3-03BA-B033B65D7B1D}"/>
                    </a:ext>
                  </a:extLst>
                </p:cNvPr>
                <p:cNvSpPr txBox="1"/>
                <p:nvPr/>
              </p:nvSpPr>
              <p:spPr>
                <a:xfrm>
                  <a:off x="9925050" y="4183706"/>
                  <a:ext cx="2038354" cy="85658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4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4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CA" sz="44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CA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44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4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𝖘</m:t>
                                </m:r>
                              </m:e>
                              <m:sup>
                                <m:r>
                                  <a:rPr lang="en-CA" sz="44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B0D746-561F-36C3-03BA-B033B65D7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050" y="4183706"/>
                  <a:ext cx="2038354" cy="85658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3">
                <a:extLst>
                  <a:ext uri="{FF2B5EF4-FFF2-40B4-BE49-F238E27FC236}">
                    <a16:creationId xmlns:a16="http://schemas.microsoft.com/office/drawing/2014/main" id="{E22B4589-25C1-C486-489B-871812BD2B3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816100" y="967653"/>
              <a:ext cx="8128000" cy="150628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279900">
                      <a:extLst>
                        <a:ext uri="{9D8B030D-6E8A-4147-A177-3AD203B41FA5}">
                          <a16:colId xmlns:a16="http://schemas.microsoft.com/office/drawing/2014/main" val="3328065494"/>
                        </a:ext>
                      </a:extLst>
                    </a:gridCol>
                    <a:gridCol w="3848100">
                      <a:extLst>
                        <a:ext uri="{9D8B030D-6E8A-4147-A177-3AD203B41FA5}">
                          <a16:colId xmlns:a16="http://schemas.microsoft.com/office/drawing/2014/main" val="80704723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CA" sz="36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CA" sz="36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36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𝒔</m:t>
                                            </m:r>
                                          </m:e>
                                          <m:sub>
                                            <m:r>
                                              <a:rPr lang="en-CA" sz="36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</m:d>
                                <m:r>
                                  <a:rPr lang="en-CA" sz="3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CA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3600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3600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  <m:sub>
                                        <m:r>
                                          <a:rPr lang="en-CA" sz="3600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CA" sz="36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CA" sz="36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36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𝒔</m:t>
                                            </m:r>
                                          </m:e>
                                          <m:sub>
                                            <m:r>
                                              <a:rPr lang="en-CA" sz="36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</m:d>
                                <m:r>
                                  <a:rPr lang="en-CA" sz="3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|"/>
                                    <m:endChr m:val="⟩"/>
                                    <m:ctrlPr>
                                      <a:rPr lang="en-CA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3600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3600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  <m:sub>
                                        <m:r>
                                          <a:rPr lang="en-CA" sz="3600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98365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d>
                                <m:dPr>
                                  <m:begChr m:val="⟨"/>
                                  <m:endChr m:val="|"/>
                                  <m:ctrlPr>
                                    <a:rPr lang="en-CA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CA" sz="3600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p>
                                        <m:sSupPr>
                                          <m:ctrlPr>
                                            <a:rPr lang="en-CA" sz="36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CA" sz="36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𝖘</m:t>
                                          </m:r>
                                        </m:e>
                                        <m:sup>
                                          <m:r>
                                            <a:rPr lang="en-CA" sz="36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p>
                                      </m:sSup>
                                    </m:e>
                                  </m:acc>
                                </m:e>
                              </m:d>
                              <m:r>
                                <a:rPr lang="en-CA" sz="3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sz="3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⟨"/>
                                  <m:endChr m:val="|"/>
                                  <m:ctrlPr>
                                    <a:rPr lang="en-CA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CA" sz="36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36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𝖘</m:t>
                                      </m:r>
                                    </m:e>
                                    <m:sup>
                                      <m:r>
                                        <a:rPr lang="en-CA" sz="36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en-CA" sz="36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⟨"/>
                                    <m:endChr m:val="|"/>
                                    <m:ctrlPr>
                                      <a:rPr lang="en-CA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CA" sz="36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p>
                                          <m:sSupPr>
                                            <m:ctrlPr>
                                              <a:rPr lang="en-CA" sz="36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CA" sz="36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𝖘</m:t>
                                            </m:r>
                                          </m:e>
                                          <m:sup>
                                            <m:r>
                                              <a:rPr lang="en-CA" sz="36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p>
                                        </m:sSup>
                                      </m:e>
                                    </m:acc>
                                  </m:e>
                                </m:d>
                                <m:r>
                                  <a:rPr lang="en-CA" sz="3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⟨"/>
                                    <m:endChr m:val="|"/>
                                    <m:ctrlPr>
                                      <a:rPr lang="en-CA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CA" sz="3600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sz="3600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𝖘</m:t>
                                        </m:r>
                                      </m:e>
                                      <m:sup>
                                        <m:r>
                                          <a:rPr lang="en-CA" sz="3600" b="1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CA" sz="3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88625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3">
                <a:extLst>
                  <a:ext uri="{FF2B5EF4-FFF2-40B4-BE49-F238E27FC236}">
                    <a16:creationId xmlns:a16="http://schemas.microsoft.com/office/drawing/2014/main" id="{E22B4589-25C1-C486-489B-871812BD2B3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816100" y="967653"/>
              <a:ext cx="8128000" cy="150628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279900">
                      <a:extLst>
                        <a:ext uri="{9D8B030D-6E8A-4147-A177-3AD203B41FA5}">
                          <a16:colId xmlns:a16="http://schemas.microsoft.com/office/drawing/2014/main" val="3328065494"/>
                        </a:ext>
                      </a:extLst>
                    </a:gridCol>
                    <a:gridCol w="3848100">
                      <a:extLst>
                        <a:ext uri="{9D8B030D-6E8A-4147-A177-3AD203B41FA5}">
                          <a16:colId xmlns:a16="http://schemas.microsoft.com/office/drawing/2014/main" val="807047238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42" t="-952" r="-90185" b="-13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11392" t="-952" r="-316" b="-1380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9836509"/>
                      </a:ext>
                    </a:extLst>
                  </a:tr>
                  <a:tr h="8662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42" t="-74126" r="-90185" b="-13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11392" t="-74126" r="-316" b="-13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886257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CD3E4AE-B4D3-5B63-65B0-3E76F6852B4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0080" y="3685320"/>
              <a:ext cx="6797160" cy="31284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CD3E4AE-B4D3-5B63-65B0-3E76F6852B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0720" y="3675960"/>
                <a:ext cx="6815880" cy="3147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1345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24"/>
    </mc:Choice>
    <mc:Fallback xmlns="">
      <p:transition spd="slow" advTm="30024"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72C33C-FF02-F7BD-529A-9B5D3C951E82}"/>
                  </a:ext>
                </a:extLst>
              </p:cNvPr>
              <p:cNvSpPr txBox="1"/>
              <p:nvPr/>
            </p:nvSpPr>
            <p:spPr>
              <a:xfrm>
                <a:off x="1047783" y="246840"/>
                <a:ext cx="4178901" cy="21470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CA" sz="60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60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CA" sz="60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1</m:t>
                                    </m:r>
                                  </m:sub>
                                  <m:sup>
                                    <m:r>
                                      <a:rPr lang="en-CA" sz="60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60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60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CA" sz="60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2</m:t>
                                    </m:r>
                                  </m:sub>
                                  <m:sup>
                                    <m:r>
                                      <a:rPr lang="en-CA" sz="60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CA" sz="60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60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CA" sz="60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1</m:t>
                                    </m:r>
                                  </m:sub>
                                  <m:sup>
                                    <m:r>
                                      <a:rPr lang="en-CA" sz="60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60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60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CA" sz="60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2</m:t>
                                    </m:r>
                                  </m:sub>
                                  <m:sup>
                                    <m:r>
                                      <a:rPr lang="en-CA" sz="60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72C33C-FF02-F7BD-529A-9B5D3C951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783" y="246840"/>
                <a:ext cx="4178901" cy="21470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B01CBC-6C2D-D4D1-6865-6EE6AEF48FCE}"/>
                  </a:ext>
                </a:extLst>
              </p:cNvPr>
              <p:cNvSpPr txBox="1"/>
              <p:nvPr/>
            </p:nvSpPr>
            <p:spPr>
              <a:xfrm>
                <a:off x="285750" y="2470103"/>
                <a:ext cx="4762500" cy="42335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GB" sz="4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GB" sz="4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4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CA" sz="4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CA" sz="4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b="1" dirty="0"/>
              </a:p>
              <a:p>
                <a:endParaRPr lang="en-CA" sz="1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GB" sz="4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GB" sz="4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4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  <m:e>
                                <m:r>
                                  <a:rPr lang="en-CA" sz="4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b="1" dirty="0"/>
              </a:p>
              <a:p>
                <a:endParaRPr lang="en-CA" sz="1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GB" sz="4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sub>
                      </m:sSub>
                      <m:r>
                        <a:rPr lang="en-GB" sz="4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B01CBC-6C2D-D4D1-6865-6EE6AEF48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50" y="2470103"/>
                <a:ext cx="4762500" cy="42335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5D02257A-01B8-8190-683C-08E12953F081}"/>
              </a:ext>
            </a:extLst>
          </p:cNvPr>
          <p:cNvGrpSpPr/>
          <p:nvPr/>
        </p:nvGrpSpPr>
        <p:grpSpPr>
          <a:xfrm>
            <a:off x="5277817" y="246840"/>
            <a:ext cx="6449999" cy="2147063"/>
            <a:chOff x="5277817" y="246840"/>
            <a:chExt cx="6449999" cy="214706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C048434-5D68-D418-692F-BE5EEE82E729}"/>
                </a:ext>
              </a:extLst>
            </p:cNvPr>
            <p:cNvGrpSpPr/>
            <p:nvPr/>
          </p:nvGrpSpPr>
          <p:grpSpPr>
            <a:xfrm>
              <a:off x="5277817" y="246840"/>
              <a:ext cx="6449999" cy="2147063"/>
              <a:chOff x="5277817" y="246840"/>
              <a:chExt cx="6449999" cy="21470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7077FF21-CA90-9652-E629-B7EE566F70FF}"/>
                      </a:ext>
                    </a:extLst>
                  </p:cNvPr>
                  <p:cNvSpPr txBox="1"/>
                  <p:nvPr/>
                </p:nvSpPr>
                <p:spPr>
                  <a:xfrm>
                    <a:off x="6606349" y="246840"/>
                    <a:ext cx="5121467" cy="214706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CA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A" sz="6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CA" sz="60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CA" sz="60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CA" sz="60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   1</m:t>
                                        </m:r>
                                      </m:sub>
                                      <m:sup>
                                        <m:r>
                                          <a:rPr lang="en-CA" sz="60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CA" sz="6000" dirty="0" smtClean="0">
                                        <a:solidFill>
                                          <a:srgbClr val="FF0000"/>
                                        </a:solidFill>
                                      </a:rPr>
                                      <m:t>½</m:t>
                                    </m:r>
                                    <m:sSubSup>
                                      <m:sSubSupPr>
                                        <m:ctrlPr>
                                          <a:rPr lang="en-CA" sz="60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CA" sz="60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CA" sz="60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   2</m:t>
                                        </m:r>
                                      </m:sub>
                                      <m:sup>
                                        <m:r>
                                          <a:rPr lang="en-CA" sz="60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r>
                                      <a:rPr lang="en-CA" sz="6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sSubSup>
                                      <m:sSubSupPr>
                                        <m:ctrlPr>
                                          <a:rPr lang="en-CA" sz="60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CA" sz="60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CA" sz="60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   1</m:t>
                                        </m:r>
                                      </m:sub>
                                      <m:sup>
                                        <m:r>
                                          <a:rPr lang="en-CA" sz="60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CA" sz="60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CA" sz="60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CA" sz="60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   2</m:t>
                                        </m:r>
                                      </m:sub>
                                      <m:sup>
                                        <m:r>
                                          <a:rPr lang="en-CA" sz="60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CA" sz="60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7077FF21-CA90-9652-E629-B7EE566F70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06349" y="246840"/>
                    <a:ext cx="5121467" cy="214706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590F3FE2-C6A1-8241-82EB-2A94494F0425}"/>
                  </a:ext>
                </a:extLst>
              </p:cNvPr>
              <p:cNvCxnSpPr/>
              <p:nvPr/>
            </p:nvCxnSpPr>
            <p:spPr>
              <a:xfrm>
                <a:off x="5277817" y="1339421"/>
                <a:ext cx="1379665" cy="0"/>
              </a:xfrm>
              <a:prstGeom prst="straightConnector1">
                <a:avLst/>
              </a:prstGeom>
              <a:ln w="190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879877C-A342-EC52-F64E-B9BB0688B203}"/>
                </a:ext>
              </a:extLst>
            </p:cNvPr>
            <p:cNvGrpSpPr/>
            <p:nvPr/>
          </p:nvGrpSpPr>
          <p:grpSpPr>
            <a:xfrm>
              <a:off x="7091136" y="1195950"/>
              <a:ext cx="2872921" cy="1045029"/>
              <a:chOff x="5286504" y="266029"/>
              <a:chExt cx="2872921" cy="1045029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B7801FCF-C1BA-D39E-7987-4AC26C8ACE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4744" y="266029"/>
                <a:ext cx="404681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B3FDF2B-0FB4-A613-417D-3AEB655729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6504" y="1311058"/>
                <a:ext cx="404681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0130AE-C321-BA02-C8E7-06411AAD46A9}"/>
              </a:ext>
            </a:extLst>
          </p:cNvPr>
          <p:cNvGrpSpPr/>
          <p:nvPr/>
        </p:nvGrpSpPr>
        <p:grpSpPr>
          <a:xfrm>
            <a:off x="5277814" y="2470102"/>
            <a:ext cx="6628436" cy="4233595"/>
            <a:chOff x="5277814" y="2470102"/>
            <a:chExt cx="6628436" cy="42335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E0E5613-0109-1458-23AA-C7504847EDF5}"/>
                    </a:ext>
                  </a:extLst>
                </p:cNvPr>
                <p:cNvSpPr txBox="1"/>
                <p:nvPr/>
              </p:nvSpPr>
              <p:spPr>
                <a:xfrm>
                  <a:off x="6948232" y="2470102"/>
                  <a:ext cx="4958018" cy="42335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GB" sz="4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r>
                          <a:rPr lang="en-GB" sz="4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4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4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CA" sz="4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e>
                                  <m:r>
                                    <m:rPr>
                                      <m:nor/>
                                    </m:rPr>
                                    <a:rPr lang="en-CA" sz="4800" b="1" dirty="0" smtClean="0">
                                      <a:solidFill>
                                        <a:srgbClr val="FF0000"/>
                                      </a:solidFill>
                                    </a:rPr>
                                    <m:t>½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4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e>
                                  <m:r>
                                    <a:rPr lang="en-CA" sz="4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4800" b="1" dirty="0"/>
                </a:p>
                <a:p>
                  <a:endParaRPr lang="en-CA" sz="1400" b="1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GB" sz="4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  <m:r>
                          <a:rPr lang="en-GB" sz="4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4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4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CA" sz="4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e>
                                  <m:r>
                                    <a:rPr lang="en-GB" sz="4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CA" sz="4800" b="1" dirty="0" smtClean="0">
                                      <a:solidFill>
                                        <a:srgbClr val="FF0000"/>
                                      </a:solidFill>
                                    </a:rPr>
                                    <m:t>½</m:t>
                                  </m:r>
                                  <m:r>
                                    <a:rPr lang="en-GB" sz="4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4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A" sz="48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GB" sz="4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e>
                                <m:e>
                                  <m:r>
                                    <a:rPr lang="en-CA" sz="4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4800" b="1" dirty="0"/>
                </a:p>
                <a:p>
                  <a:endParaRPr lang="en-CA" sz="1400" b="1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GB" sz="4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b>
                        </m:sSub>
                        <m:r>
                          <a:rPr lang="en-GB" sz="4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4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4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4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  <m:e>
                                  <m:r>
                                    <a:rPr lang="en-GB" sz="4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4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e>
                                  <m:r>
                                    <a:rPr lang="en-GB" sz="4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4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4800" b="1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E0E5613-0109-1458-23AA-C7504847ED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8232" y="2470102"/>
                  <a:ext cx="4958018" cy="423359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7984FDC-C9E4-124B-2195-94207F9C4AFF}"/>
                </a:ext>
              </a:extLst>
            </p:cNvPr>
            <p:cNvCxnSpPr/>
            <p:nvPr/>
          </p:nvCxnSpPr>
          <p:spPr>
            <a:xfrm>
              <a:off x="5277815" y="4586899"/>
              <a:ext cx="1379665" cy="0"/>
            </a:xfrm>
            <a:prstGeom prst="straightConnector1">
              <a:avLst/>
            </a:prstGeom>
            <a:ln w="190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BD3CF9-2A12-4DA8-0438-7F1F93850F08}"/>
                </a:ext>
              </a:extLst>
            </p:cNvPr>
            <p:cNvCxnSpPr/>
            <p:nvPr/>
          </p:nvCxnSpPr>
          <p:spPr>
            <a:xfrm>
              <a:off x="5277814" y="6072799"/>
              <a:ext cx="1379665" cy="0"/>
            </a:xfrm>
            <a:prstGeom prst="straightConnector1">
              <a:avLst/>
            </a:prstGeom>
            <a:ln w="190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73DB396-2EEB-57CC-8FC0-CB57B964BC0B}"/>
                </a:ext>
              </a:extLst>
            </p:cNvPr>
            <p:cNvGrpSpPr/>
            <p:nvPr/>
          </p:nvGrpSpPr>
          <p:grpSpPr>
            <a:xfrm>
              <a:off x="8694965" y="3114881"/>
              <a:ext cx="1440952" cy="707104"/>
              <a:chOff x="5286504" y="603954"/>
              <a:chExt cx="1440952" cy="707104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066E573-CC6E-DEA6-F991-CF20DCDD7F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22775" y="603954"/>
                <a:ext cx="404681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918EF77-6F46-CCFD-9ABE-DA18F1FF25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6504" y="1311058"/>
                <a:ext cx="404681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CD0C31E-FCA6-36E0-4FBE-247DF1C817C1}"/>
                </a:ext>
              </a:extLst>
            </p:cNvPr>
            <p:cNvGrpSpPr/>
            <p:nvPr/>
          </p:nvGrpSpPr>
          <p:grpSpPr>
            <a:xfrm>
              <a:off x="9152568" y="4526709"/>
              <a:ext cx="2094095" cy="707104"/>
              <a:chOff x="5286504" y="603954"/>
              <a:chExt cx="2094095" cy="707104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4476FC-FE21-479E-1B67-E065985CC0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5918" y="603954"/>
                <a:ext cx="404681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86A79FA-2D20-73C6-54B1-7F5AF6B878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6504" y="1311058"/>
                <a:ext cx="404681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BB755C3-E4FC-B60B-5489-BF41927DE25A}"/>
                </a:ext>
              </a:extLst>
            </p:cNvPr>
            <p:cNvCxnSpPr/>
            <p:nvPr/>
          </p:nvCxnSpPr>
          <p:spPr>
            <a:xfrm>
              <a:off x="5277816" y="3130121"/>
              <a:ext cx="1379665" cy="0"/>
            </a:xfrm>
            <a:prstGeom prst="straightConnector1">
              <a:avLst/>
            </a:prstGeom>
            <a:ln w="190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76C03BF-3A14-F7FC-D155-324DD8456C0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785640" y="348480"/>
              <a:ext cx="3321720" cy="20768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76C03BF-3A14-F7FC-D155-324DD8456C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76280" y="339120"/>
                <a:ext cx="3340440" cy="2095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790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84"/>
    </mc:Choice>
    <mc:Fallback xmlns="">
      <p:transition spd="slow" advTm="254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2CA93F7-E469-69B0-C060-D2B6995EA19A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C32F1B-2096-B162-AC6B-5DE40BCC0498}"/>
                  </a:ext>
                </a:extLst>
              </p:cNvPr>
              <p:cNvSpPr txBox="1"/>
              <p:nvPr/>
            </p:nvSpPr>
            <p:spPr>
              <a:xfrm>
                <a:off x="235240" y="19050"/>
                <a:ext cx="5689308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600" dirty="0"/>
                  <a:t>Vector Space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𝒱</m:t>
                      </m:r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C32F1B-2096-B162-AC6B-5DE40BCC0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240" y="19050"/>
                <a:ext cx="5689308" cy="2123658"/>
              </a:xfrm>
              <a:prstGeom prst="rect">
                <a:avLst/>
              </a:prstGeom>
              <a:blipFill>
                <a:blip r:embed="rId3"/>
                <a:stretch>
                  <a:fillRect t="-9770" r="-85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EAB430-83F5-A6E8-A71C-8977DD8C1B8B}"/>
                  </a:ext>
                </a:extLst>
              </p:cNvPr>
              <p:cNvSpPr txBox="1"/>
              <p:nvPr/>
            </p:nvSpPr>
            <p:spPr>
              <a:xfrm>
                <a:off x="6267453" y="0"/>
                <a:ext cx="5708357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600" dirty="0"/>
                  <a:t>Spinor Space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EAB430-83F5-A6E8-A71C-8977DD8C1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453" y="0"/>
                <a:ext cx="5708357" cy="2123658"/>
              </a:xfrm>
              <a:prstGeom prst="rect">
                <a:avLst/>
              </a:prstGeom>
              <a:blipFill>
                <a:blip r:embed="rId4"/>
                <a:stretch>
                  <a:fillRect t="-9770" r="-4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0D62DB-62BD-E78F-A441-BF3D924139FF}"/>
                  </a:ext>
                </a:extLst>
              </p:cNvPr>
              <p:cNvSpPr txBox="1"/>
              <p:nvPr/>
            </p:nvSpPr>
            <p:spPr>
              <a:xfrm>
                <a:off x="0" y="2294091"/>
                <a:ext cx="607358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4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4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CA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GB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CA" sz="4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CA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CA" sz="4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CA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GB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0D62DB-62BD-E78F-A441-BF3D92413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94091"/>
                <a:ext cx="6073586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D751221-98B4-4470-C05E-7C76378A3B1A}"/>
                  </a:ext>
                </a:extLst>
              </p:cNvPr>
              <p:cNvSpPr txBox="1"/>
              <p:nvPr/>
            </p:nvSpPr>
            <p:spPr>
              <a:xfrm>
                <a:off x="6274762" y="2170979"/>
                <a:ext cx="5701048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𝝃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b>
                        <m:sSubPr>
                          <m:ctrlPr>
                            <a:rPr lang="en-CA" sz="6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CA" sz="6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CA" sz="6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CA" sz="6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CA" sz="6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D751221-98B4-4470-C05E-7C76378A3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762" y="2170979"/>
                <a:ext cx="5701048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07C385-5FFC-13A4-2ED2-9BBB462FDD6B}"/>
              </a:ext>
            </a:extLst>
          </p:cNvPr>
          <p:cNvCxnSpPr>
            <a:cxnSpLocks/>
          </p:cNvCxnSpPr>
          <p:nvPr/>
        </p:nvCxnSpPr>
        <p:spPr>
          <a:xfrm>
            <a:off x="0" y="3436651"/>
            <a:ext cx="121920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8C43BFF-2B95-AC02-1AA2-6227E841CBED}"/>
                  </a:ext>
                </a:extLst>
              </p:cNvPr>
              <p:cNvSpPr txBox="1"/>
              <p:nvPr/>
            </p:nvSpPr>
            <p:spPr>
              <a:xfrm>
                <a:off x="7309" y="3459853"/>
                <a:ext cx="6164344" cy="2141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400" dirty="0"/>
                  <a:t>Dual Vector Space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b="0" i="1" smtClean="0">
                              <a:latin typeface="Cambria Math" panose="02040503050406030204" pitchFamily="18" charset="0"/>
                            </a:rPr>
                            <m:t>𝒱</m:t>
                          </m:r>
                        </m:e>
                        <m:sup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𝑑𝑢𝑎𝑙</m:t>
                          </m:r>
                        </m:sup>
                      </m:sSup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8C43BFF-2B95-AC02-1AA2-6227E841C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9" y="3459853"/>
                <a:ext cx="6164344" cy="2141805"/>
              </a:xfrm>
              <a:prstGeom prst="rect">
                <a:avLst/>
              </a:prstGeom>
              <a:blipFill>
                <a:blip r:embed="rId7"/>
                <a:stretch>
                  <a:fillRect l="-6429" t="-9402" r="-603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032D7FF-A060-C2A5-7D58-9A5887335E46}"/>
                  </a:ext>
                </a:extLst>
              </p:cNvPr>
              <p:cNvSpPr txBox="1"/>
              <p:nvPr/>
            </p:nvSpPr>
            <p:spPr>
              <a:xfrm>
                <a:off x="6073585" y="3440803"/>
                <a:ext cx="6267453" cy="2141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400" dirty="0"/>
                  <a:t>Dual Spinor Space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b="0" i="1" smtClean="0">
                              <a:latin typeface="Cambria Math" panose="02040503050406030204" pitchFamily="18" charset="0"/>
                            </a:rPr>
                            <m:t>𝒮</m:t>
                          </m:r>
                        </m:e>
                        <m:sup>
                          <m:r>
                            <a:rPr lang="en-CA" sz="6600" b="0" i="1" smtClean="0">
                              <a:latin typeface="Cambria Math" panose="02040503050406030204" pitchFamily="18" charset="0"/>
                            </a:rPr>
                            <m:t>𝑑𝑢𝑎𝑙</m:t>
                          </m:r>
                        </m:sup>
                      </m:sSup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032D7FF-A060-C2A5-7D58-9A5887335E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585" y="3440803"/>
                <a:ext cx="6267453" cy="2141805"/>
              </a:xfrm>
              <a:prstGeom prst="rect">
                <a:avLst/>
              </a:prstGeom>
              <a:blipFill>
                <a:blip r:embed="rId8"/>
                <a:stretch>
                  <a:fillRect l="-5156" t="-9375" r="-81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1C8BF83-73E8-8229-08FD-3693D3CB8942}"/>
                  </a:ext>
                </a:extLst>
              </p:cNvPr>
              <p:cNvSpPr txBox="1"/>
              <p:nvPr/>
            </p:nvSpPr>
            <p:spPr>
              <a:xfrm>
                <a:off x="7309" y="5765307"/>
                <a:ext cx="62674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CA" sz="4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CA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CA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CA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CA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CA" sz="4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CA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CA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CA" sz="4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CA" sz="4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CA" sz="4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1C8BF83-73E8-8229-08FD-3693D3CB8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9" y="5765307"/>
                <a:ext cx="6267453" cy="7694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BB15328-083D-0623-FE15-6C8DE66DF86E}"/>
                  </a:ext>
                </a:extLst>
              </p:cNvPr>
              <p:cNvSpPr txBox="1"/>
              <p:nvPr/>
            </p:nvSpPr>
            <p:spPr>
              <a:xfrm>
                <a:off x="6274762" y="5601658"/>
                <a:ext cx="5549596" cy="1036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𝜻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CA" sz="6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𝔰</m:t>
                          </m:r>
                        </m:e>
                        <m:sup>
                          <m:r>
                            <a:rPr lang="en-CA" sz="6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CA" sz="6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CA" sz="6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𝔰</m:t>
                          </m:r>
                        </m:e>
                        <m:sup>
                          <m:r>
                            <a:rPr lang="en-CA" sz="6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BB15328-083D-0623-FE15-6C8DE66DF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762" y="5601658"/>
                <a:ext cx="5549596" cy="103656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0686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13"/>
    </mc:Choice>
    <mc:Fallback xmlns="">
      <p:transition spd="slow" advTm="22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24" grpId="0"/>
      <p:bldP spid="25" grpId="0"/>
      <p:bldP spid="26" grpId="0"/>
      <p:bldP spid="27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6FC1D7-50F8-FC61-49DD-B10838373EDD}"/>
              </a:ext>
            </a:extLst>
          </p:cNvPr>
          <p:cNvSpPr txBox="1"/>
          <p:nvPr/>
        </p:nvSpPr>
        <p:spPr>
          <a:xfrm>
            <a:off x="266700" y="133350"/>
            <a:ext cx="75497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/>
              <a:t>Vector Space Axioms:</a:t>
            </a:r>
            <a:endParaRPr lang="en-CA" sz="6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5ECB69-715A-FF15-58BF-6D06BFCC52E6}"/>
                  </a:ext>
                </a:extLst>
              </p:cNvPr>
              <p:cNvSpPr txBox="1"/>
              <p:nvPr/>
            </p:nvSpPr>
            <p:spPr>
              <a:xfrm>
                <a:off x="266699" y="1441160"/>
                <a:ext cx="7909281" cy="323588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CA" sz="480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endParaRPr lang="en-GB" sz="4800" b="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∃</m:t>
                    </m:r>
                    <m:acc>
                      <m:accPr>
                        <m:chr m:val="⃗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:  </m:t>
                    </m:r>
                    <m:acc>
                      <m:accPr>
                        <m:chr m:val="⃗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endParaRPr lang="en-CA" sz="4800" b="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∃−</m:t>
                    </m:r>
                    <m:acc>
                      <m:accPr>
                        <m:chr m:val="⃗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:   </m:t>
                    </m:r>
                    <m:acc>
                      <m:accPr>
                        <m:chr m:val="⃗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endParaRPr lang="en-GB" sz="48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5ECB69-715A-FF15-58BF-6D06BFCC5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99" y="1441160"/>
                <a:ext cx="7909281" cy="3235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D5AA27-8FA2-E045-586D-DF81B5F8C18B}"/>
                  </a:ext>
                </a:extLst>
              </p:cNvPr>
              <p:cNvSpPr txBox="1"/>
              <p:nvPr/>
            </p:nvSpPr>
            <p:spPr>
              <a:xfrm>
                <a:off x="469845" y="4937736"/>
                <a:ext cx="4683526" cy="156966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acc>
                          <m:accPr>
                            <m:chr m:val="⃗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e>
                    </m:d>
                    <m:acc>
                      <m:accPr>
                        <m:chr m:val="⃗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endParaRPr lang="en-CA" sz="480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1</m:t>
                    </m:r>
                    <m:acc>
                      <m:accPr>
                        <m:chr m:val="⃗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endParaRPr lang="en-GB" sz="48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D5AA27-8FA2-E045-586D-DF81B5F8C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45" y="4937736"/>
                <a:ext cx="4683526" cy="156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C10B81-D7A5-15F0-E3D5-DDBCDA16FB16}"/>
                  </a:ext>
                </a:extLst>
              </p:cNvPr>
              <p:cNvSpPr txBox="1"/>
              <p:nvPr/>
            </p:nvSpPr>
            <p:spPr>
              <a:xfrm>
                <a:off x="5515896" y="4937736"/>
                <a:ext cx="6058774" cy="156966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𝑎</m:t>
                    </m:r>
                    <m:acc>
                      <m:accPr>
                        <m:chr m:val="⃗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GB" sz="4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𝑎</m:t>
                    </m:r>
                    <m:acc>
                      <m:accPr>
                        <m:chr m:val="⃗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endParaRPr lang="en-CA" sz="480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acc>
                      <m:accPr>
                        <m:chr m:val="⃗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𝑎</m:t>
                    </m:r>
                    <m:acc>
                      <m:accPr>
                        <m:chr m:val="⃗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4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𝑏</m:t>
                    </m:r>
                    <m:acc>
                      <m:accPr>
                        <m:chr m:val="⃗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endParaRPr lang="en-GB" sz="48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C10B81-D7A5-15F0-E3D5-DDBCDA16F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896" y="4937736"/>
                <a:ext cx="6058774" cy="1569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206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56">
        <p:fade/>
      </p:transition>
    </mc:Choice>
    <mc:Fallback xmlns="">
      <p:transition spd="med" advTm="5256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3232DAF-FA3A-7218-B44D-02C8E67EDFB4}"/>
              </a:ext>
            </a:extLst>
          </p:cNvPr>
          <p:cNvGrpSpPr/>
          <p:nvPr/>
        </p:nvGrpSpPr>
        <p:grpSpPr>
          <a:xfrm>
            <a:off x="370396" y="2203046"/>
            <a:ext cx="3339920" cy="4352212"/>
            <a:chOff x="370396" y="2203046"/>
            <a:chExt cx="3339920" cy="43522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8051C72-25B8-AF5E-BEF0-C90C5DFBB8A6}"/>
                    </a:ext>
                  </a:extLst>
                </p:cNvPr>
                <p:cNvSpPr txBox="1"/>
                <p:nvPr/>
              </p:nvSpPr>
              <p:spPr>
                <a:xfrm>
                  <a:off x="370396" y="2203046"/>
                  <a:ext cx="1644104" cy="15696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9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9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9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9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9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8051C72-25B8-AF5E-BEF0-C90C5DFBB8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396" y="2203046"/>
                  <a:ext cx="1644104" cy="15696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95C1655-04A4-C677-D978-E3734A2B57C3}"/>
                    </a:ext>
                  </a:extLst>
                </p:cNvPr>
                <p:cNvSpPr txBox="1"/>
                <p:nvPr/>
              </p:nvSpPr>
              <p:spPr>
                <a:xfrm>
                  <a:off x="2029921" y="3718035"/>
                  <a:ext cx="1680395" cy="16862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9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9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9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9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9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95C1655-04A4-C677-D978-E3734A2B57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9921" y="3718035"/>
                  <a:ext cx="1680395" cy="168629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1701C80-947B-7826-91C7-C48019BA1FAB}"/>
                    </a:ext>
                  </a:extLst>
                </p:cNvPr>
                <p:cNvSpPr txBox="1"/>
                <p:nvPr/>
              </p:nvSpPr>
              <p:spPr>
                <a:xfrm>
                  <a:off x="404567" y="4985598"/>
                  <a:ext cx="1585241" cy="15696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9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9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9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9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9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1701C80-947B-7826-91C7-C48019BA1F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567" y="4985598"/>
                  <a:ext cx="1585241" cy="15696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2CA93F7-E469-69B0-C060-D2B6995EA19A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C32F1B-2096-B162-AC6B-5DE40BCC0498}"/>
                  </a:ext>
                </a:extLst>
              </p:cNvPr>
              <p:cNvSpPr txBox="1"/>
              <p:nvPr/>
            </p:nvSpPr>
            <p:spPr>
              <a:xfrm>
                <a:off x="58058" y="581240"/>
                <a:ext cx="597988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000" dirty="0"/>
                  <a:t>3D Vector Space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𝒱</m:t>
                    </m:r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C32F1B-2096-B162-AC6B-5DE40BCC0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8" y="581240"/>
                <a:ext cx="5979886" cy="1015663"/>
              </a:xfrm>
              <a:prstGeom prst="rect">
                <a:avLst/>
              </a:prstGeom>
              <a:blipFill>
                <a:blip r:embed="rId6"/>
                <a:stretch>
                  <a:fillRect l="-6224" t="-17964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EAB430-83F5-A6E8-A71C-8977DD8C1B8B}"/>
                  </a:ext>
                </a:extLst>
              </p:cNvPr>
              <p:cNvSpPr txBox="1"/>
              <p:nvPr/>
            </p:nvSpPr>
            <p:spPr>
              <a:xfrm>
                <a:off x="6168570" y="29028"/>
                <a:ext cx="5979886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0" dirty="0"/>
                  <a:t>Spinor-Pair Space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𝒮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⊗</m:t>
                    </m:r>
                    <m:sSup>
                      <m:sSup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𝒮</m:t>
                        </m:r>
                      </m:e>
                      <m:sup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𝑑𝑢𝑎𝑙</m:t>
                        </m:r>
                      </m:sup>
                    </m:sSup>
                  </m:oMath>
                </a14:m>
                <a:r>
                  <a:rPr lang="en-GB" sz="6000" dirty="0"/>
                  <a:t> </a:t>
                </a:r>
                <a:endParaRPr lang="en-CA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EAB430-83F5-A6E8-A71C-8977DD8C1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570" y="29028"/>
                <a:ext cx="5979886" cy="1938992"/>
              </a:xfrm>
              <a:prstGeom prst="rect">
                <a:avLst/>
              </a:prstGeom>
              <a:blipFill>
                <a:blip r:embed="rId7"/>
                <a:stretch>
                  <a:fillRect l="-2854" t="-9748" r="-570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4D8D90DA-95CA-E9AE-C240-5567D7688D37}"/>
              </a:ext>
            </a:extLst>
          </p:cNvPr>
          <p:cNvGrpSpPr/>
          <p:nvPr/>
        </p:nvGrpSpPr>
        <p:grpSpPr>
          <a:xfrm>
            <a:off x="8148080" y="1992711"/>
            <a:ext cx="4043920" cy="4767668"/>
            <a:chOff x="8148080" y="1992711"/>
            <a:chExt cx="4043920" cy="47676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E641834-DAB3-E2A8-36B2-81423EC7DB0C}"/>
                    </a:ext>
                  </a:extLst>
                </p:cNvPr>
                <p:cNvSpPr txBox="1"/>
                <p:nvPr/>
              </p:nvSpPr>
              <p:spPr>
                <a:xfrm>
                  <a:off x="8148080" y="1992711"/>
                  <a:ext cx="3207096" cy="11310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600" b="1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b="1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GB" sz="6600" b="1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⊗</m:t>
                        </m:r>
                        <m:sSup>
                          <m:sSupPr>
                            <m:ctrlPr>
                              <a:rPr lang="en-GB" sz="6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𝖘</m:t>
                            </m:r>
                          </m:e>
                          <m:sup>
                            <m:r>
                              <a:rPr lang="en-GB" sz="6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en-CA" sz="6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E641834-DAB3-E2A8-36B2-81423EC7DB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8080" y="1992711"/>
                  <a:ext cx="3207096" cy="113101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746CDAC-740B-E33C-26D7-4C87E524B92B}"/>
                    </a:ext>
                  </a:extLst>
                </p:cNvPr>
                <p:cNvSpPr txBox="1"/>
                <p:nvPr/>
              </p:nvSpPr>
              <p:spPr>
                <a:xfrm>
                  <a:off x="8163501" y="4420091"/>
                  <a:ext cx="3207096" cy="11310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600" b="1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b="1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GB" sz="6600" b="1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⊗</m:t>
                        </m:r>
                        <m:sSup>
                          <m:sSupPr>
                            <m:ctrlPr>
                              <a:rPr lang="en-GB" sz="6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𝖘</m:t>
                            </m:r>
                          </m:e>
                          <m:sup>
                            <m:r>
                              <a:rPr lang="en-GB" sz="6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en-CA" sz="6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746CDAC-740B-E33C-26D7-4C87E524B9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3501" y="4420091"/>
                  <a:ext cx="3207096" cy="113101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8490A9F-3FE6-A24D-85B8-0FAA0C6A170E}"/>
                    </a:ext>
                  </a:extLst>
                </p:cNvPr>
                <p:cNvSpPr txBox="1"/>
                <p:nvPr/>
              </p:nvSpPr>
              <p:spPr>
                <a:xfrm>
                  <a:off x="8984904" y="3201984"/>
                  <a:ext cx="3207096" cy="11310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600" b="1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b="1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GB" sz="6600" b="1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⊗</m:t>
                        </m:r>
                        <m:sSup>
                          <m:sSupPr>
                            <m:ctrlPr>
                              <a:rPr lang="en-GB" sz="6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𝖘</m:t>
                            </m:r>
                          </m:e>
                          <m:sup>
                            <m:r>
                              <a:rPr lang="en-GB" sz="6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en-CA" sz="6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8490A9F-3FE6-A24D-85B8-0FAA0C6A17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4904" y="3201984"/>
                  <a:ext cx="3207096" cy="113101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38B2D62-1ADF-A908-61E5-F509E3AC390F}"/>
                    </a:ext>
                  </a:extLst>
                </p:cNvPr>
                <p:cNvSpPr txBox="1"/>
                <p:nvPr/>
              </p:nvSpPr>
              <p:spPr>
                <a:xfrm>
                  <a:off x="8984904" y="5629364"/>
                  <a:ext cx="3207096" cy="11310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600" b="1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b="1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GB" sz="6600" b="1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⊗</m:t>
                        </m:r>
                        <m:sSup>
                          <m:sSupPr>
                            <m:ctrlPr>
                              <a:rPr lang="en-GB" sz="6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𝖘</m:t>
                            </m:r>
                          </m:e>
                          <m:sup>
                            <m:r>
                              <a:rPr lang="en-GB" sz="6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en-CA" sz="6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38B2D62-1ADF-A908-61E5-F509E3AC39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4904" y="5629364"/>
                  <a:ext cx="3207096" cy="113101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FB0A7FF-CF80-73EB-09AD-91A278DF5391}"/>
              </a:ext>
            </a:extLst>
          </p:cNvPr>
          <p:cNvCxnSpPr>
            <a:cxnSpLocks/>
          </p:cNvCxnSpPr>
          <p:nvPr/>
        </p:nvCxnSpPr>
        <p:spPr>
          <a:xfrm>
            <a:off x="0" y="202517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0061A8F-A257-B091-66D7-5C1FA51362DF}"/>
              </a:ext>
            </a:extLst>
          </p:cNvPr>
          <p:cNvGrpSpPr/>
          <p:nvPr/>
        </p:nvGrpSpPr>
        <p:grpSpPr>
          <a:xfrm>
            <a:off x="3425371" y="2344310"/>
            <a:ext cx="5341258" cy="1574598"/>
            <a:chOff x="3425371" y="2641701"/>
            <a:chExt cx="5341258" cy="15745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28FADE8-0457-2B37-0087-54616B35BBB5}"/>
                    </a:ext>
                  </a:extLst>
                </p:cNvPr>
                <p:cNvSpPr txBox="1"/>
                <p:nvPr/>
              </p:nvSpPr>
              <p:spPr>
                <a:xfrm>
                  <a:off x="4458047" y="2641701"/>
                  <a:ext cx="3275906" cy="157459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9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96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9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9600" b="0" i="1" smtClean="0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r>
                              <a:rPr lang="en-GB" sz="9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GB" sz="9600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GB" sz="9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oMath>
                    </m:oMathPara>
                  </a14:m>
                  <a:endParaRPr lang="en-CA" sz="96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28FADE8-0457-2B37-0087-54616B35BB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8047" y="2641701"/>
                  <a:ext cx="3275906" cy="157459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762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6D1A74C-1AB1-CD3D-982E-EBBB69739028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>
              <a:off x="3425371" y="3429000"/>
              <a:ext cx="1032676" cy="0"/>
            </a:xfrm>
            <a:prstGeom prst="straightConnector1">
              <a:avLst/>
            </a:prstGeom>
            <a:ln w="190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FCC3896-F4DE-ED00-D15C-5807A85C1DB5}"/>
                </a:ext>
              </a:extLst>
            </p:cNvPr>
            <p:cNvCxnSpPr>
              <a:cxnSpLocks/>
            </p:cNvCxnSpPr>
            <p:nvPr/>
          </p:nvCxnSpPr>
          <p:spPr>
            <a:xfrm>
              <a:off x="7733953" y="3429000"/>
              <a:ext cx="1032676" cy="0"/>
            </a:xfrm>
            <a:prstGeom prst="straightConnector1">
              <a:avLst/>
            </a:prstGeom>
            <a:ln w="190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9882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66"/>
    </mc:Choice>
    <mc:Fallback xmlns="">
      <p:transition spd="slow" advTm="91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2CA93F7-E469-69B0-C060-D2B6995EA19A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C32F1B-2096-B162-AC6B-5DE40BCC0498}"/>
                  </a:ext>
                </a:extLst>
              </p:cNvPr>
              <p:cNvSpPr txBox="1"/>
              <p:nvPr/>
            </p:nvSpPr>
            <p:spPr>
              <a:xfrm>
                <a:off x="58058" y="581240"/>
                <a:ext cx="597988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000" dirty="0"/>
                  <a:t>3D Vector Space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𝒱</m:t>
                    </m:r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C32F1B-2096-B162-AC6B-5DE40BCC0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8" y="581240"/>
                <a:ext cx="5979886" cy="1015663"/>
              </a:xfrm>
              <a:prstGeom prst="rect">
                <a:avLst/>
              </a:prstGeom>
              <a:blipFill>
                <a:blip r:embed="rId3"/>
                <a:stretch>
                  <a:fillRect l="-6224" t="-17964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EAB430-83F5-A6E8-A71C-8977DD8C1B8B}"/>
                  </a:ext>
                </a:extLst>
              </p:cNvPr>
              <p:cNvSpPr txBox="1"/>
              <p:nvPr/>
            </p:nvSpPr>
            <p:spPr>
              <a:xfrm>
                <a:off x="6168570" y="29028"/>
                <a:ext cx="5979886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0" dirty="0"/>
                  <a:t>Spinor-Pair Space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𝒮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⊗</m:t>
                    </m:r>
                    <m:sSup>
                      <m:sSup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𝒮</m:t>
                        </m:r>
                      </m:e>
                      <m:sup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𝑑𝑢𝑎𝑙</m:t>
                        </m:r>
                      </m:sup>
                    </m:sSup>
                  </m:oMath>
                </a14:m>
                <a:r>
                  <a:rPr lang="en-GB" sz="6000" dirty="0"/>
                  <a:t> </a:t>
                </a:r>
                <a:endParaRPr lang="en-CA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EAB430-83F5-A6E8-A71C-8977DD8C1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570" y="29028"/>
                <a:ext cx="5979886" cy="1938992"/>
              </a:xfrm>
              <a:prstGeom prst="rect">
                <a:avLst/>
              </a:prstGeom>
              <a:blipFill>
                <a:blip r:embed="rId4"/>
                <a:stretch>
                  <a:fillRect l="-2854" t="-9748" r="-570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06DAEA76-891F-7421-CE7A-EE7AEA4A248A}"/>
              </a:ext>
            </a:extLst>
          </p:cNvPr>
          <p:cNvGrpSpPr/>
          <p:nvPr/>
        </p:nvGrpSpPr>
        <p:grpSpPr>
          <a:xfrm>
            <a:off x="3425371" y="2344310"/>
            <a:ext cx="5341258" cy="1574598"/>
            <a:chOff x="3425371" y="2641701"/>
            <a:chExt cx="5341258" cy="15745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D196DBC-DB09-5422-B99D-8EFAA03971BF}"/>
                    </a:ext>
                  </a:extLst>
                </p:cNvPr>
                <p:cNvSpPr txBox="1"/>
                <p:nvPr/>
              </p:nvSpPr>
              <p:spPr>
                <a:xfrm>
                  <a:off x="4458047" y="2641701"/>
                  <a:ext cx="3275906" cy="157459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9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96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9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9600" b="0" i="1" smtClean="0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r>
                              <a:rPr lang="en-GB" sz="9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GB" sz="9600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GB" sz="9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oMath>
                    </m:oMathPara>
                  </a14:m>
                  <a:endParaRPr lang="en-CA" sz="9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D196DBC-DB09-5422-B99D-8EFAA03971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8047" y="2641701"/>
                  <a:ext cx="3275906" cy="15745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762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54BB273-C85F-A674-F346-669971953F96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3425371" y="3429000"/>
              <a:ext cx="1032676" cy="0"/>
            </a:xfrm>
            <a:prstGeom prst="straightConnector1">
              <a:avLst/>
            </a:prstGeom>
            <a:ln w="190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0B9ABB6-C29B-8A30-BDAA-CB2E18BE0FDC}"/>
                </a:ext>
              </a:extLst>
            </p:cNvPr>
            <p:cNvCxnSpPr>
              <a:cxnSpLocks/>
            </p:cNvCxnSpPr>
            <p:nvPr/>
          </p:nvCxnSpPr>
          <p:spPr>
            <a:xfrm>
              <a:off x="7733953" y="3429000"/>
              <a:ext cx="1032676" cy="0"/>
            </a:xfrm>
            <a:prstGeom prst="straightConnector1">
              <a:avLst/>
            </a:prstGeom>
            <a:ln w="190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FB0A7FF-CF80-73EB-09AD-91A278DF5391}"/>
              </a:ext>
            </a:extLst>
          </p:cNvPr>
          <p:cNvCxnSpPr>
            <a:cxnSpLocks/>
          </p:cNvCxnSpPr>
          <p:nvPr/>
        </p:nvCxnSpPr>
        <p:spPr>
          <a:xfrm>
            <a:off x="0" y="202517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691146-339A-8074-C7D9-FEB2B82002D9}"/>
                  </a:ext>
                </a:extLst>
              </p:cNvPr>
              <p:cNvSpPr txBox="1"/>
              <p:nvPr/>
            </p:nvSpPr>
            <p:spPr>
              <a:xfrm>
                <a:off x="1046235" y="3754710"/>
                <a:ext cx="2001766" cy="2825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CA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CA" sz="6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CA" sz="6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691146-339A-8074-C7D9-FEB2B8200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235" y="3754710"/>
                <a:ext cx="2001766" cy="28259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EC4B98-DC6A-8946-7621-0EB8C125B448}"/>
                  </a:ext>
                </a:extLst>
              </p:cNvPr>
              <p:cNvSpPr txBox="1"/>
              <p:nvPr/>
            </p:nvSpPr>
            <p:spPr>
              <a:xfrm>
                <a:off x="1462246" y="2301799"/>
                <a:ext cx="116974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9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9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CA" sz="9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EC4B98-DC6A-8946-7621-0EB8C125B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246" y="2301799"/>
                <a:ext cx="1169743" cy="15696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485621-4A94-E489-E437-6384FE77B731}"/>
                  </a:ext>
                </a:extLst>
              </p:cNvPr>
              <p:cNvSpPr txBox="1"/>
              <p:nvPr/>
            </p:nvSpPr>
            <p:spPr>
              <a:xfrm>
                <a:off x="9378105" y="2271697"/>
                <a:ext cx="116974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9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CA" sz="9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485621-4A94-E489-E437-6384FE77B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105" y="2271697"/>
                <a:ext cx="1169743" cy="15696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6C01ED-F0A7-DC1E-D766-81A6BA83E424}"/>
                  </a:ext>
                </a:extLst>
              </p:cNvPr>
              <p:cNvSpPr txBox="1"/>
              <p:nvPr/>
            </p:nvSpPr>
            <p:spPr>
              <a:xfrm>
                <a:off x="6010373" y="4228045"/>
                <a:ext cx="6365782" cy="19607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6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6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6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6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6C01ED-F0A7-DC1E-D766-81A6BA83E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373" y="4228045"/>
                <a:ext cx="6365782" cy="19607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DEDEDC3-554B-C136-86C9-D4D2E36E1906}"/>
              </a:ext>
            </a:extLst>
          </p:cNvPr>
          <p:cNvSpPr txBox="1"/>
          <p:nvPr/>
        </p:nvSpPr>
        <p:spPr>
          <a:xfrm>
            <a:off x="7733953" y="6115033"/>
            <a:ext cx="2967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/>
              <a:t>(Pauli Vector)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763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575">
        <p:fade/>
      </p:transition>
    </mc:Choice>
    <mc:Fallback xmlns="">
      <p:transition spd="med" advTm="3575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2CA93F7-E469-69B0-C060-D2B6995EA19A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C32F1B-2096-B162-AC6B-5DE40BCC0498}"/>
                  </a:ext>
                </a:extLst>
              </p:cNvPr>
              <p:cNvSpPr txBox="1"/>
              <p:nvPr/>
            </p:nvSpPr>
            <p:spPr>
              <a:xfrm>
                <a:off x="58058" y="581240"/>
                <a:ext cx="597988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000" dirty="0"/>
                  <a:t>3D Vector Space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𝒱</m:t>
                    </m:r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C32F1B-2096-B162-AC6B-5DE40BCC0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8" y="581240"/>
                <a:ext cx="5979886" cy="1015663"/>
              </a:xfrm>
              <a:prstGeom prst="rect">
                <a:avLst/>
              </a:prstGeom>
              <a:blipFill>
                <a:blip r:embed="rId3"/>
                <a:stretch>
                  <a:fillRect l="-6224" t="-17964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EAB430-83F5-A6E8-A71C-8977DD8C1B8B}"/>
                  </a:ext>
                </a:extLst>
              </p:cNvPr>
              <p:cNvSpPr txBox="1"/>
              <p:nvPr/>
            </p:nvSpPr>
            <p:spPr>
              <a:xfrm>
                <a:off x="6168570" y="29028"/>
                <a:ext cx="5979886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0" dirty="0"/>
                  <a:t>Spinor-Pair Space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𝒮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⊗</m:t>
                    </m:r>
                    <m:sSup>
                      <m:sSup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𝒮</m:t>
                        </m:r>
                      </m:e>
                      <m:sup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𝑑𝑢𝑎𝑙</m:t>
                        </m:r>
                      </m:sup>
                    </m:sSup>
                  </m:oMath>
                </a14:m>
                <a:r>
                  <a:rPr lang="en-GB" sz="6000" dirty="0"/>
                  <a:t> </a:t>
                </a:r>
                <a:endParaRPr lang="en-CA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EAB430-83F5-A6E8-A71C-8977DD8C1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570" y="29028"/>
                <a:ext cx="5979886" cy="1938992"/>
              </a:xfrm>
              <a:prstGeom prst="rect">
                <a:avLst/>
              </a:prstGeom>
              <a:blipFill>
                <a:blip r:embed="rId4"/>
                <a:stretch>
                  <a:fillRect l="-2854" t="-9748" r="-570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06DAEA76-891F-7421-CE7A-EE7AEA4A248A}"/>
              </a:ext>
            </a:extLst>
          </p:cNvPr>
          <p:cNvGrpSpPr/>
          <p:nvPr/>
        </p:nvGrpSpPr>
        <p:grpSpPr>
          <a:xfrm>
            <a:off x="3425371" y="2344310"/>
            <a:ext cx="5341258" cy="1574598"/>
            <a:chOff x="3425371" y="2641701"/>
            <a:chExt cx="5341258" cy="15745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D196DBC-DB09-5422-B99D-8EFAA03971BF}"/>
                    </a:ext>
                  </a:extLst>
                </p:cNvPr>
                <p:cNvSpPr txBox="1"/>
                <p:nvPr/>
              </p:nvSpPr>
              <p:spPr>
                <a:xfrm>
                  <a:off x="4458047" y="2641701"/>
                  <a:ext cx="3275906" cy="157459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9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96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9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9600" b="0" i="1" smtClean="0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r>
                              <a:rPr lang="en-GB" sz="9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GB" sz="9600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GB" sz="9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oMath>
                    </m:oMathPara>
                  </a14:m>
                  <a:endParaRPr lang="en-CA" sz="9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D196DBC-DB09-5422-B99D-8EFAA03971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8047" y="2641701"/>
                  <a:ext cx="3275906" cy="15745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762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54BB273-C85F-A674-F346-669971953F96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3425371" y="3429000"/>
              <a:ext cx="1032676" cy="0"/>
            </a:xfrm>
            <a:prstGeom prst="straightConnector1">
              <a:avLst/>
            </a:prstGeom>
            <a:ln w="190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0B9ABB6-C29B-8A30-BDAA-CB2E18BE0FDC}"/>
                </a:ext>
              </a:extLst>
            </p:cNvPr>
            <p:cNvCxnSpPr>
              <a:cxnSpLocks/>
            </p:cNvCxnSpPr>
            <p:nvPr/>
          </p:nvCxnSpPr>
          <p:spPr>
            <a:xfrm>
              <a:off x="7733953" y="3429000"/>
              <a:ext cx="1032676" cy="0"/>
            </a:xfrm>
            <a:prstGeom prst="straightConnector1">
              <a:avLst/>
            </a:prstGeom>
            <a:ln w="190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FB0A7FF-CF80-73EB-09AD-91A278DF5391}"/>
              </a:ext>
            </a:extLst>
          </p:cNvPr>
          <p:cNvCxnSpPr>
            <a:cxnSpLocks/>
          </p:cNvCxnSpPr>
          <p:nvPr/>
        </p:nvCxnSpPr>
        <p:spPr>
          <a:xfrm>
            <a:off x="0" y="202517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691146-339A-8074-C7D9-FEB2B82002D9}"/>
                  </a:ext>
                </a:extLst>
              </p:cNvPr>
              <p:cNvSpPr txBox="1"/>
              <p:nvPr/>
            </p:nvSpPr>
            <p:spPr>
              <a:xfrm>
                <a:off x="1046235" y="3754710"/>
                <a:ext cx="2001766" cy="2825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CA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CA" sz="6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CA" sz="6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691146-339A-8074-C7D9-FEB2B8200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235" y="3754710"/>
                <a:ext cx="2001766" cy="28259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EC4B98-DC6A-8946-7621-0EB8C125B448}"/>
                  </a:ext>
                </a:extLst>
              </p:cNvPr>
              <p:cNvSpPr txBox="1"/>
              <p:nvPr/>
            </p:nvSpPr>
            <p:spPr>
              <a:xfrm>
                <a:off x="1462246" y="2301799"/>
                <a:ext cx="116974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9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9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CA" sz="9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EC4B98-DC6A-8946-7621-0EB8C125B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246" y="2301799"/>
                <a:ext cx="1169743" cy="15696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54D24CEA-F6B9-30AB-51F6-A89BB9CFBCCE}"/>
              </a:ext>
            </a:extLst>
          </p:cNvPr>
          <p:cNvGrpSpPr/>
          <p:nvPr/>
        </p:nvGrpSpPr>
        <p:grpSpPr>
          <a:xfrm>
            <a:off x="6037944" y="3929266"/>
            <a:ext cx="6154057" cy="2899706"/>
            <a:chOff x="6037944" y="3929266"/>
            <a:chExt cx="6154057" cy="28997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CC6916C-36F2-6B35-B9EA-3AB845021794}"/>
                    </a:ext>
                  </a:extLst>
                </p:cNvPr>
                <p:cNvSpPr txBox="1"/>
                <p:nvPr/>
              </p:nvSpPr>
              <p:spPr>
                <a:xfrm>
                  <a:off x="6037944" y="3929266"/>
                  <a:ext cx="4819650" cy="17361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p>
                                  <m:sSupPr>
                                    <m:ctrlPr>
                                      <a:rPr lang="en-GB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GB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GB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GB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eqAr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𝜁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48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𝜁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CC6916C-36F2-6B35-B9EA-3AB8450217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7944" y="3929266"/>
                  <a:ext cx="4819650" cy="173611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60918D2-1DB0-0282-4E65-F1BFCEE55BA6}"/>
                    </a:ext>
                  </a:extLst>
                </p:cNvPr>
                <p:cNvSpPr txBox="1"/>
                <p:nvPr/>
              </p:nvSpPr>
              <p:spPr>
                <a:xfrm>
                  <a:off x="8083715" y="5092856"/>
                  <a:ext cx="4108286" cy="17361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GB" sz="4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4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p>
                                      <m:r>
                                        <a:rPr lang="en-GB" sz="4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CA" sz="4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4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𝜁</m:t>
                                      </m:r>
                                    </m:e>
                                    <m:sub>
                                      <m:r>
                                        <a:rPr lang="en-CA" sz="4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p>
                                    <m:sSupPr>
                                      <m:ctrlPr>
                                        <a:rPr lang="en-GB" sz="4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4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p>
                                      <m:r>
                                        <a:rPr lang="en-GB" sz="4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CA" sz="4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4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𝜁</m:t>
                                      </m:r>
                                    </m:e>
                                    <m:sub>
                                      <m:r>
                                        <a:rPr lang="en-CA" sz="4800" b="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GB" sz="4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4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p>
                                      <m:r>
                                        <a:rPr lang="en-CA" sz="48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CA" sz="4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4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𝜁</m:t>
                                      </m:r>
                                    </m:e>
                                    <m:sub>
                                      <m:r>
                                        <a:rPr lang="en-CA" sz="4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p>
                                    <m:sSupPr>
                                      <m:ctrlPr>
                                        <a:rPr lang="en-GB" sz="4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4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p>
                                      <m:r>
                                        <a:rPr lang="en-CA" sz="48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CA" sz="4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4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𝜁</m:t>
                                      </m:r>
                                    </m:e>
                                    <m:sub>
                                      <m:r>
                                        <a:rPr lang="en-CA" sz="4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60918D2-1DB0-0282-4E65-F1BFCEE55B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3715" y="5092856"/>
                  <a:ext cx="4108286" cy="173611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914B47-2A9D-7984-585D-D0272DAA81BA}"/>
                  </a:ext>
                </a:extLst>
              </p:cNvPr>
              <p:cNvSpPr txBox="1"/>
              <p:nvPr/>
            </p:nvSpPr>
            <p:spPr>
              <a:xfrm>
                <a:off x="8447769" y="3054364"/>
                <a:ext cx="401087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𝝃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CA" sz="6000" b="1" i="1" smtClean="0">
                          <a:solidFill>
                            <a:srgbClr val="B44900"/>
                          </a:solidFill>
                          <a:latin typeface="Cambria Math" panose="02040503050406030204" pitchFamily="18" charset="0"/>
                        </a:rPr>
                        <m:t>𝜻</m:t>
                      </m:r>
                    </m:oMath>
                  </m:oMathPara>
                </a14:m>
                <a:endParaRPr lang="en-US" sz="60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914B47-2A9D-7984-585D-D0272DAA8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769" y="3054364"/>
                <a:ext cx="4010877" cy="10156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5673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952">
        <p:fade/>
      </p:transition>
    </mc:Choice>
    <mc:Fallback xmlns="">
      <p:transition spd="med" advTm="6952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BA90D1-E25B-3A6C-B3BA-C757BA686B9C}"/>
                  </a:ext>
                </a:extLst>
              </p:cNvPr>
              <p:cNvSpPr txBox="1"/>
              <p:nvPr/>
            </p:nvSpPr>
            <p:spPr>
              <a:xfrm>
                <a:off x="138070" y="245806"/>
                <a:ext cx="11913581" cy="5078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CA" sz="6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6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CA" sz="6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</m:t>
                                  </m:r>
                                  <m:r>
                                    <a:rPr lang="en-CA" sz="66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CA" sz="66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CA" sz="6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6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CA" sz="6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</m:t>
                                  </m:r>
                                  <m:r>
                                    <a:rPr lang="en-CA" sz="66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CA" sz="66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CA" sz="6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6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CA" sz="6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</m:t>
                                  </m:r>
                                  <m:r>
                                    <a:rPr lang="en-CA" sz="66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CA" sz="66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CA" sz="6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6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CA" sz="6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</m:t>
                                  </m:r>
                                  <m:r>
                                    <a:rPr lang="en-CA" sz="66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CA" sz="66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A" sz="6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  1</m:t>
                                        </m:r>
                                      </m:sub>
                                      <m:sup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  1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  1</m:t>
                                        </m:r>
                                      </m:sub>
                                      <m:sup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  1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  1</m:t>
                                        </m:r>
                                      </m:sub>
                                      <m:sup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  1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A" sz="6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  1</m:t>
                                        </m:r>
                                      </m:sub>
                                      <m:sup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  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  1</m:t>
                                        </m:r>
                                      </m:sub>
                                      <m:sup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  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  1</m:t>
                                        </m:r>
                                      </m:sub>
                                      <m:sup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  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A" sz="6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  2</m:t>
                                        </m:r>
                                      </m:sub>
                                      <m:sup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  1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  2</m:t>
                                        </m:r>
                                      </m:sub>
                                      <m:sup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  1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  2</m:t>
                                        </m:r>
                                      </m:sub>
                                      <m:sup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  1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A" sz="6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  2</m:t>
                                        </m:r>
                                      </m:sub>
                                      <m:sup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  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  2</m:t>
                                        </m:r>
                                      </m:sub>
                                      <m:sup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  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  2</m:t>
                                        </m:r>
                                      </m:sub>
                                      <m:sup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  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CA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CA" sz="6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CA" sz="6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BA90D1-E25B-3A6C-B3BA-C757BA686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70" y="245806"/>
                <a:ext cx="11913581" cy="50780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9021A1-B431-C665-13AC-3319855E1314}"/>
                  </a:ext>
                </a:extLst>
              </p:cNvPr>
              <p:cNvSpPr txBox="1"/>
              <p:nvPr/>
            </p:nvSpPr>
            <p:spPr>
              <a:xfrm>
                <a:off x="1781856" y="5481179"/>
                <a:ext cx="8061846" cy="1226682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6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6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sz="6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CA" sz="6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CA" sz="6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CA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sSubSup>
                        <m:sSubSupPr>
                          <m:ctrlPr>
                            <a:rPr lang="en-CA" sz="7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7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7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7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CA" sz="7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CA" sz="7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CA" sz="7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CA" sz="7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9021A1-B431-C665-13AC-3319855E1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856" y="5481179"/>
                <a:ext cx="8061846" cy="12266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D562338-44CB-0CCA-D76B-4F1251D50AE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732120" y="5427000"/>
              <a:ext cx="2874960" cy="12362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D562338-44CB-0CCA-D76B-4F1251D50A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22760" y="5417640"/>
                <a:ext cx="2893680" cy="1254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8403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79"/>
    </mc:Choice>
    <mc:Fallback xmlns="">
      <p:transition spd="slow" advTm="141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3FF2C6-78E5-3B58-04D2-60FB2650CBAB}"/>
                  </a:ext>
                </a:extLst>
              </p:cNvPr>
              <p:cNvSpPr txBox="1"/>
              <p:nvPr/>
            </p:nvSpPr>
            <p:spPr>
              <a:xfrm>
                <a:off x="6096000" y="2967575"/>
                <a:ext cx="5885592" cy="322915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400" i="1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4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CA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4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44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CA" sz="4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4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CA" sz="4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CA" sz="4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CA" sz="4400" dirty="0"/>
              </a:p>
              <a:p>
                <a14:m>
                  <m:oMath xmlns:m="http://schemas.openxmlformats.org/officeDocument/2006/math">
                    <m:r>
                      <a:rPr lang="en-CA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4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CA" sz="44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CA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4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rad>
                    <m:rad>
                      <m:radPr>
                        <m:degHide m:val="on"/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sz="4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4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rad>
                  </m:oMath>
                </a14:m>
                <a:r>
                  <a:rPr lang="en-CA" sz="4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3FF2C6-78E5-3B58-04D2-60FB2650C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967575"/>
                <a:ext cx="5885592" cy="32291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329E5E-6F25-0D7C-9ED2-1758C701C625}"/>
                  </a:ext>
                </a:extLst>
              </p:cNvPr>
              <p:cNvSpPr txBox="1"/>
              <p:nvPr/>
            </p:nvSpPr>
            <p:spPr>
              <a:xfrm>
                <a:off x="7019776" y="145300"/>
                <a:ext cx="4961816" cy="19389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000" dirty="0"/>
                  <a:t>Condition for Solution: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func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329E5E-6F25-0D7C-9ED2-1758C701C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776" y="145300"/>
                <a:ext cx="4961816" cy="1938992"/>
              </a:xfrm>
              <a:prstGeom prst="rect">
                <a:avLst/>
              </a:prstGeom>
              <a:blipFill>
                <a:blip r:embed="rId4"/>
                <a:stretch>
                  <a:fillRect l="-2930" t="-4630" r="-293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217B6E-FDBD-0138-62C2-E1557E446F6B}"/>
                  </a:ext>
                </a:extLst>
              </p:cNvPr>
              <p:cNvSpPr txBox="1"/>
              <p:nvPr/>
            </p:nvSpPr>
            <p:spPr>
              <a:xfrm>
                <a:off x="750569" y="3429000"/>
                <a:ext cx="5147555" cy="232845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</m:oMath>
                  </m:oMathPara>
                </a14:m>
                <a:endParaRPr lang="en-CA" sz="6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</m:oMath>
                  </m:oMathPara>
                </a14:m>
                <a:endParaRPr lang="en-CA" sz="6000" b="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217B6E-FDBD-0138-62C2-E1557E446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569" y="3429000"/>
                <a:ext cx="5147555" cy="23284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153FCA-29B3-1504-DA94-F14DA7CC6EA5}"/>
                  </a:ext>
                </a:extLst>
              </p:cNvPr>
              <p:cNvSpPr txBox="1"/>
              <p:nvPr/>
            </p:nvSpPr>
            <p:spPr>
              <a:xfrm>
                <a:off x="1299230" y="1107365"/>
                <a:ext cx="5695745" cy="19447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6153FCA-29B3-1504-DA94-F14DA7CC6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230" y="1107365"/>
                <a:ext cx="5695745" cy="19447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238A76-7B8F-DC6F-B427-858F15E97790}"/>
                  </a:ext>
                </a:extLst>
              </p:cNvPr>
              <p:cNvSpPr txBox="1"/>
              <p:nvPr/>
            </p:nvSpPr>
            <p:spPr>
              <a:xfrm>
                <a:off x="1844" y="1026018"/>
                <a:ext cx="1561004" cy="19415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5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GB" sz="5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5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GB" sz="5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5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238A76-7B8F-DC6F-B427-858F15E97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" y="1026018"/>
                <a:ext cx="1561004" cy="19415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3E213C-661F-155A-D7B9-229749E27C80}"/>
                  </a:ext>
                </a:extLst>
              </p:cNvPr>
              <p:cNvSpPr txBox="1"/>
              <p:nvPr/>
            </p:nvSpPr>
            <p:spPr>
              <a:xfrm>
                <a:off x="1299230" y="0"/>
                <a:ext cx="555280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8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8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8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GB" sz="8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8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GB" sz="8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80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GB" sz="8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8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GB" sz="8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9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3E213C-661F-155A-D7B9-229749E27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230" y="0"/>
                <a:ext cx="5552802" cy="13234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64BA03A-39AB-17AF-CE6E-17FB6FDAF4C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38800" y="3103200"/>
              <a:ext cx="8823960" cy="2603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64BA03A-39AB-17AF-CE6E-17FB6FDAF4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29440" y="3093840"/>
                <a:ext cx="8842680" cy="2622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1384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893">
        <p:fade/>
      </p:transition>
    </mc:Choice>
    <mc:Fallback xmlns="">
      <p:transition spd="med" advTm="178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9021A1-B431-C665-13AC-3319855E1314}"/>
                  </a:ext>
                </a:extLst>
              </p:cNvPr>
              <p:cNvSpPr txBox="1"/>
              <p:nvPr/>
            </p:nvSpPr>
            <p:spPr>
              <a:xfrm>
                <a:off x="3461946" y="5546387"/>
                <a:ext cx="5268108" cy="1241558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CA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acc>
                            <m:accPr>
                              <m:chr m:val="̇"/>
                              <m:ctrlPr>
                                <a:rPr lang="en-CA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6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sup>
                      </m:sSup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sSubSup>
                        <m:sSubSupPr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  <m:sup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acc>
                            <m:accPr>
                              <m:chr m:val="̇"/>
                              <m:ctrlPr>
                                <a:rPr lang="en-CA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6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sup>
                      </m:sSubSup>
                    </m:oMath>
                  </m:oMathPara>
                </a14:m>
                <a:endParaRPr lang="en-CA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9021A1-B431-C665-13AC-3319855E1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946" y="5546387"/>
                <a:ext cx="5268108" cy="1241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C6E0C41-827E-98E0-A51B-99FD6DDE2415}"/>
              </a:ext>
            </a:extLst>
          </p:cNvPr>
          <p:cNvSpPr txBox="1"/>
          <p:nvPr/>
        </p:nvSpPr>
        <p:spPr>
          <a:xfrm>
            <a:off x="0" y="0"/>
            <a:ext cx="72692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/>
              <a:t>Next Video: Spacetime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66C3F2-6E39-500C-858F-D5066FC0B526}"/>
              </a:ext>
            </a:extLst>
          </p:cNvPr>
          <p:cNvSpPr txBox="1"/>
          <p:nvPr/>
        </p:nvSpPr>
        <p:spPr>
          <a:xfrm>
            <a:off x="7333185" y="-87849"/>
            <a:ext cx="48588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/>
              <a:t>(</a:t>
            </a:r>
            <a:r>
              <a:rPr lang="en-CA" sz="4000" dirty="0" err="1"/>
              <a:t>Infeld</a:t>
            </a:r>
            <a:r>
              <a:rPr lang="en-CA" sz="4000" dirty="0"/>
              <a:t>-Van der </a:t>
            </a:r>
            <a:r>
              <a:rPr lang="en-CA" sz="4000" dirty="0" err="1"/>
              <a:t>Waerden</a:t>
            </a:r>
            <a:r>
              <a:rPr lang="en-CA" sz="4000" dirty="0"/>
              <a:t> Symbols)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AC6740-407B-7073-1192-37BDB1A49012}"/>
                  </a:ext>
                </a:extLst>
              </p:cNvPr>
              <p:cNvSpPr txBox="1"/>
              <p:nvPr/>
            </p:nvSpPr>
            <p:spPr>
              <a:xfrm>
                <a:off x="228244" y="999614"/>
                <a:ext cx="10915681" cy="4510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5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5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4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CA" sz="5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CA" sz="54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54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acc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5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CA" sz="5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CA" sz="5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54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acc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5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CA" sz="5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CA" sz="5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5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acc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5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4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CA" sz="5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CA" sz="54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CA" sz="54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acc>
                                </m:sup>
                              </m:sSup>
                            </m:e>
                          </m:eqArr>
                        </m:e>
                      </m:d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5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5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5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5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5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en-CA" sz="5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CA" sz="5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acc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5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5400" i="1"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5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5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en-CA" sz="5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CA" sz="5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acc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5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5400" i="1"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5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5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en-CA" sz="5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CA" sz="5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</m:acc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54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5400" i="1"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5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5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en-CA" sz="5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CA" sz="5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</m:acc>
                                            </m:sup>
                                          </m:sSubSup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5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5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5400" i="1"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5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5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en-CA" sz="5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CA" sz="54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acc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5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5400" i="1"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5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5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en-CA" sz="5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CA" sz="54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acc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5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5400" i="1"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5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5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en-CA" sz="5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CA" sz="54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</m:acc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5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5400" i="1"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5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5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en-CA" sz="5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CA" sz="54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</m:acc>
                                            </m:sup>
                                          </m:sSub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CA" sz="5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5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5400" i="1"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5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5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en-CA" sz="5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CA" sz="54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acc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5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5400" i="1"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5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5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en-CA" sz="5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CA" sz="54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acc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5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5400" i="1"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5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5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en-CA" sz="5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CA" sz="54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</m:acc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5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5400" i="1"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5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5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en-CA" sz="5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CA" sz="54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</m:acc>
                                            </m:sup>
                                          </m:sSubSup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CA" sz="5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5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5400" i="1"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5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5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en-CA" sz="5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CA" sz="54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acc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5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5400" i="1"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5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5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en-CA" sz="5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CA" sz="54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acc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5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5400" i="1"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5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5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en-CA" sz="5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CA" sz="54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</m:acc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CA" sz="5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CA" sz="5400" i="1"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5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CA" sz="5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en-CA" sz="5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CA" sz="54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e>
                                              </m:acc>
                                            </m:sup>
                                          </m:sSubSup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CA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CA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CA" sz="5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5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AC6740-407B-7073-1192-37BDB1A49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44" y="999614"/>
                <a:ext cx="10915681" cy="45104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3360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05"/>
    </mc:Choice>
    <mc:Fallback xmlns="">
      <p:transition spd="slow" advTm="121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A6E3B96-0331-200F-968D-7128F84A0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300" y="357595"/>
            <a:ext cx="4343400" cy="614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A76D3B-28AA-8C5F-A66D-6E8EEEAB7081}"/>
              </a:ext>
            </a:extLst>
          </p:cNvPr>
          <p:cNvSpPr txBox="1"/>
          <p:nvPr/>
        </p:nvSpPr>
        <p:spPr>
          <a:xfrm>
            <a:off x="495300" y="777448"/>
            <a:ext cx="635778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500" dirty="0"/>
              <a:t>Wolfgang Pauli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A66F34-CE02-ADBA-4765-898BF07F90E3}"/>
              </a:ext>
            </a:extLst>
          </p:cNvPr>
          <p:cNvSpPr txBox="1"/>
          <p:nvPr/>
        </p:nvSpPr>
        <p:spPr>
          <a:xfrm>
            <a:off x="495300" y="4409211"/>
            <a:ext cx="63577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8800" dirty="0"/>
              <a:t>(Austrian)</a:t>
            </a:r>
          </a:p>
        </p:txBody>
      </p:sp>
    </p:spTree>
    <p:extLst>
      <p:ext uri="{BB962C8B-B14F-4D97-AF65-F5344CB8AC3E}">
        <p14:creationId xmlns:p14="http://schemas.microsoft.com/office/powerpoint/2010/main" val="1202426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84EE97-5E78-E3DF-AFE8-65004A63D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1731" y="0"/>
            <a:ext cx="5967361" cy="1424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F7AD8C-D60E-2F6C-EFA2-B646C9473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1731" y="1671680"/>
            <a:ext cx="5747898" cy="5186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77070A-0A7F-9FF4-7E2B-DB4A3EB937FB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565244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  <m:rad>
                        <m:radPr>
                          <m:degHide m:val="on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</m:oMath>
                  </m:oMathPara>
                </a14:m>
                <a:endParaRPr lang="en-CA" sz="6000" b="0" dirty="0">
                  <a:solidFill>
                    <a:srgbClr val="0070C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d>
                            <m:dPr>
                              <m:ctrlP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CA" sz="3600" dirty="0">
                  <a:solidFill>
                    <a:srgbClr val="0070C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3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GB" sz="3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3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GB" sz="3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3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CA" sz="36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CA" sz="36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ctrlPr>
                            <a:rPr lang="en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36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CA" sz="3600" b="0" dirty="0">
                  <a:solidFill>
                    <a:srgbClr val="0070C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6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CA" sz="60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CA" sz="6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sz="60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CA" sz="6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CA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6000" b="0" dirty="0">
                  <a:solidFill>
                    <a:srgbClr val="0070C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6000" i="1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60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6000" dirty="0">
                  <a:solidFill>
                    <a:srgbClr val="0070C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CA" sz="6000" i="1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60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6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77070A-0A7F-9FF4-7E2B-DB4A3EB93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56524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F689660-36C7-4355-8C7E-B14E5D326A58}"/>
                  </a:ext>
                </a:extLst>
              </p:cNvPr>
              <p:cNvSpPr txBox="1"/>
              <p:nvPr/>
            </p:nvSpPr>
            <p:spPr>
              <a:xfrm>
                <a:off x="0" y="5900095"/>
                <a:ext cx="7787148" cy="543456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sz="4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4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4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CA" sz="4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200" i="1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CA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4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2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4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CA" sz="4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4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2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4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42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CA" sz="4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CA" sz="4200" i="1">
                              <a:latin typeface="Cambria Math" panose="02040503050406030204" pitchFamily="18" charset="0"/>
                            </a:rPr>
                            <m:t>(−1)</m:t>
                          </m:r>
                          <m:d>
                            <m:dPr>
                              <m:ctrlPr>
                                <a:rPr lang="en-CA" sz="4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4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CA" sz="4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CA" sz="4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CA" sz="4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CA" sz="4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en-CA" sz="4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2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4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42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CA" sz="4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CA" sz="4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CA" sz="4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4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CA" sz="4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CA" sz="4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CA" sz="4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2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4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42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CA" sz="4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CA" sz="4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CA" sz="4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4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2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4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200" i="1">
                                  <a:latin typeface="Cambria Math" panose="02040503050406030204" pitchFamily="18" charset="0"/>
                                </a:rPr>
                                <m:t>(−1)</m:t>
                              </m:r>
                              <m:d>
                                <m:dPr>
                                  <m:ctrlPr>
                                    <a:rPr lang="en-CA" sz="4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CA" sz="4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CA" sz="4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2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4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42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CA" sz="4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CA" sz="4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CA" sz="4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4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4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4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CA" sz="4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  <m:sup>
                              <m:r>
                                <a:rPr lang="en-CA" sz="4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CA" sz="4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2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4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42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CA" sz="4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CA" sz="4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CA" sz="4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4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4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en-CA" sz="4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4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4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4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4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4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4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4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CA" sz="4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  <m:sup>
                              <m:r>
                                <a:rPr lang="en-CA" sz="4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CA" sz="4200" dirty="0"/>
              </a:p>
              <a:p>
                <a14:m>
                  <m:oMath xmlns:m="http://schemas.openxmlformats.org/officeDocument/2006/math">
                    <m:r>
                      <a:rPr lang="en-CA" sz="4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CA" sz="4200" i="1">
                        <a:latin typeface="Cambria Math" panose="02040503050406030204" pitchFamily="18" charset="0"/>
                      </a:rPr>
                      <m:t>=−</m:t>
                    </m:r>
                    <m:rad>
                      <m:radPr>
                        <m:degHide m:val="on"/>
                        <m:ctrlPr>
                          <a:rPr lang="en-CA" sz="4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CA" sz="4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sz="4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rad>
                    <m:rad>
                      <m:radPr>
                        <m:degHide m:val="on"/>
                        <m:ctrlPr>
                          <a:rPr lang="en-CA" sz="4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CA" sz="4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sz="4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rad>
                  </m:oMath>
                </a14:m>
                <a:r>
                  <a:rPr lang="en-CA" sz="42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F689660-36C7-4355-8C7E-B14E5D326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00095"/>
                <a:ext cx="7787148" cy="54345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DF8DE6C-59FD-3AAA-B818-20584C5EF9ED}"/>
                  </a:ext>
                </a:extLst>
              </p:cNvPr>
              <p:cNvSpPr txBox="1"/>
              <p:nvPr/>
            </p:nvSpPr>
            <p:spPr>
              <a:xfrm>
                <a:off x="7896879" y="5926519"/>
                <a:ext cx="5147555" cy="465191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CA" sz="4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2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CA" sz="4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4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42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CA" sz="4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CA" sz="4200" b="0" i="1" smtClean="0">
                              <a:latin typeface="Cambria Math" panose="02040503050406030204" pitchFamily="18" charset="0"/>
                            </a:rPr>
                            <m:t>(−1)</m:t>
                          </m:r>
                          <m:d>
                            <m:dPr>
                              <m:ctrlP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4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CA" sz="4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CA" sz="4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CA" sz="4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en-CA" sz="4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4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200" b="0" i="1" smtClean="0">
                          <a:latin typeface="Cambria Math" panose="02040503050406030204" pitchFamily="18" charset="0"/>
                        </a:rPr>
                        <m:t>𝑖</m:t>
                      </m:r>
                      <m:rad>
                        <m:radPr>
                          <m:degHide m:val="on"/>
                          <m:ctrlPr>
                            <a:rPr lang="en-CA" sz="4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CA" sz="4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4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200" b="0" i="1" smtClean="0">
                          <a:latin typeface="Cambria Math" panose="02040503050406030204" pitchFamily="18" charset="0"/>
                        </a:rPr>
                        <m:t>𝑖</m:t>
                      </m:r>
                      <m:rad>
                        <m:radPr>
                          <m:degHide m:val="on"/>
                          <m:ctrlPr>
                            <a:rPr lang="en-CA" sz="4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(−1)</m:t>
                              </m:r>
                              <m:d>
                                <m:dPr>
                                  <m:ctrlPr>
                                    <a:rPr lang="en-CA" sz="4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CA" sz="4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4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200" b="0" i="1" smtClean="0">
                          <a:latin typeface="Cambria Math" panose="02040503050406030204" pitchFamily="18" charset="0"/>
                        </a:rPr>
                        <m:t>𝑖</m:t>
                      </m:r>
                      <m:rad>
                        <m:radPr>
                          <m:degHide m:val="on"/>
                          <m:ctrlPr>
                            <a:rPr lang="en-CA" sz="4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4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CA" sz="4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CA" sz="4200" b="0" dirty="0"/>
              </a:p>
              <a:p>
                <a14:m>
                  <m:oMath xmlns:m="http://schemas.openxmlformats.org/officeDocument/2006/math">
                    <m:r>
                      <a:rPr lang="en-CA" sz="4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CA" sz="4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200" b="0" i="1" smtClean="0">
                        <a:latin typeface="Cambria Math" panose="02040503050406030204" pitchFamily="18" charset="0"/>
                      </a:rPr>
                      <m:t>𝑖</m:t>
                    </m:r>
                    <m:rad>
                      <m:radPr>
                        <m:degHide m:val="on"/>
                        <m:ctrlPr>
                          <a:rPr lang="en-CA" sz="4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CA" sz="4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sz="4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rad>
                    <m:rad>
                      <m:radPr>
                        <m:degHide m:val="on"/>
                        <m:ctrlPr>
                          <a:rPr lang="en-CA" sz="4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CA" sz="4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sz="4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rad>
                  </m:oMath>
                </a14:m>
                <a:r>
                  <a:rPr lang="en-CA" sz="4200" b="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DF8DE6C-59FD-3AAA-B818-20584C5EF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879" y="5926519"/>
                <a:ext cx="5147555" cy="46519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9708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0B2F01-6108-069F-46E6-A6FF5ACDBB74}"/>
                  </a:ext>
                </a:extLst>
              </p:cNvPr>
              <p:cNvSpPr txBox="1"/>
              <p:nvPr/>
            </p:nvSpPr>
            <p:spPr>
              <a:xfrm>
                <a:off x="446651" y="674229"/>
                <a:ext cx="11450379" cy="22961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13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38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𝝃</m:t>
                      </m:r>
                      <m:r>
                        <a:rPr lang="en-GB" sz="13800" b="0" i="1" smtClean="0">
                          <a:latin typeface="Cambria Math" panose="02040503050406030204" pitchFamily="18" charset="0"/>
                        </a:rPr>
                        <m:t>⊗</m:t>
                      </m:r>
                      <m:sSup>
                        <m:sSupPr>
                          <m:ctrlPr>
                            <a:rPr lang="en-GB" sz="13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3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p>
                          <m:r>
                            <a:rPr lang="en-GB" sz="13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𝒅𝒖𝒂𝒍</m:t>
                          </m:r>
                        </m:sup>
                      </m:sSup>
                    </m:oMath>
                  </m:oMathPara>
                </a14:m>
                <a:endParaRPr lang="en-CA" sz="138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0B2F01-6108-069F-46E6-A6FF5ACDB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651" y="674229"/>
                <a:ext cx="11450379" cy="22961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DDD4AAFD-5C79-0B2D-A5C0-4A45C77A286F}"/>
              </a:ext>
            </a:extLst>
          </p:cNvPr>
          <p:cNvGrpSpPr/>
          <p:nvPr/>
        </p:nvGrpSpPr>
        <p:grpSpPr>
          <a:xfrm>
            <a:off x="415540" y="2743200"/>
            <a:ext cx="3276142" cy="3706035"/>
            <a:chOff x="3878102" y="3957218"/>
            <a:chExt cx="1884787" cy="370603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00F4FB-1DAC-7201-08F0-69120E9B53A6}"/>
                </a:ext>
              </a:extLst>
            </p:cNvPr>
            <p:cNvSpPr txBox="1"/>
            <p:nvPr/>
          </p:nvSpPr>
          <p:spPr>
            <a:xfrm>
              <a:off x="3878102" y="5108708"/>
              <a:ext cx="1884787" cy="2554545"/>
            </a:xfrm>
            <a:prstGeom prst="rect">
              <a:avLst/>
            </a:prstGeom>
            <a:noFill/>
            <a:ln w="114300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0" dirty="0"/>
                <a:t>Pauli Vector</a:t>
              </a:r>
              <a:endParaRPr lang="en-CA" sz="8000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0072CF3-9983-1685-5CB2-745E514B60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6421" y="3957218"/>
              <a:ext cx="0" cy="1151490"/>
            </a:xfrm>
            <a:prstGeom prst="straightConnector1">
              <a:avLst/>
            </a:prstGeom>
            <a:ln w="1905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5B18666-2441-E6E8-CA9C-712E1057FDB6}"/>
              </a:ext>
            </a:extLst>
          </p:cNvPr>
          <p:cNvGrpSpPr/>
          <p:nvPr/>
        </p:nvGrpSpPr>
        <p:grpSpPr>
          <a:xfrm>
            <a:off x="4111570" y="2970370"/>
            <a:ext cx="3127439" cy="3478865"/>
            <a:chOff x="6397151" y="3941271"/>
            <a:chExt cx="3127439" cy="34788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63781F9-2145-64D9-F9CB-CF4D32E1EB1F}"/>
                </a:ext>
              </a:extLst>
            </p:cNvPr>
            <p:cNvSpPr txBox="1"/>
            <p:nvPr/>
          </p:nvSpPr>
          <p:spPr>
            <a:xfrm>
              <a:off x="6397151" y="4865591"/>
              <a:ext cx="3127439" cy="2554545"/>
            </a:xfrm>
            <a:prstGeom prst="rect">
              <a:avLst/>
            </a:prstGeom>
            <a:noFill/>
            <a:ln w="114300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0" dirty="0"/>
                <a:t>Pauli Spinor</a:t>
              </a:r>
              <a:endParaRPr lang="en-CA" sz="8000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5288102-762E-3E42-B997-41EF8C0E40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90333" y="3941271"/>
              <a:ext cx="0" cy="921012"/>
            </a:xfrm>
            <a:prstGeom prst="straightConnector1">
              <a:avLst/>
            </a:prstGeom>
            <a:ln w="1905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9468AC3-42C4-D15C-4D3D-55332D27C902}"/>
              </a:ext>
            </a:extLst>
          </p:cNvPr>
          <p:cNvGrpSpPr/>
          <p:nvPr/>
        </p:nvGrpSpPr>
        <p:grpSpPr>
          <a:xfrm>
            <a:off x="8138468" y="2241755"/>
            <a:ext cx="3276142" cy="4207480"/>
            <a:chOff x="10402167" y="3848456"/>
            <a:chExt cx="2083189" cy="420748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BE5FF97-0300-DE43-EC5A-95772FB8B26E}"/>
                </a:ext>
              </a:extLst>
            </p:cNvPr>
            <p:cNvSpPr txBox="1"/>
            <p:nvPr/>
          </p:nvSpPr>
          <p:spPr>
            <a:xfrm>
              <a:off x="10402167" y="4916615"/>
              <a:ext cx="2083189" cy="3139321"/>
            </a:xfrm>
            <a:prstGeom prst="rect">
              <a:avLst/>
            </a:prstGeom>
            <a:noFill/>
            <a:ln w="1143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00" dirty="0"/>
                <a:t>Dual</a:t>
              </a:r>
            </a:p>
            <a:p>
              <a:pPr algn="ctr"/>
              <a:r>
                <a:rPr lang="en-GB" sz="6600" dirty="0"/>
                <a:t>Pauli Spinor</a:t>
              </a:r>
              <a:endParaRPr lang="en-CA" sz="6600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5D4A0D7-B35B-823A-0262-CDBF8685E83D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H="1" flipV="1">
              <a:off x="10628919" y="3848456"/>
              <a:ext cx="814843" cy="1068159"/>
            </a:xfrm>
            <a:prstGeom prst="straightConnector1">
              <a:avLst/>
            </a:prstGeom>
            <a:ln w="1905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5818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08"/>
    </mc:Choice>
    <mc:Fallback xmlns="">
      <p:transition spd="slow" advTm="13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0362684-89CD-03B8-249C-CD8185DA100F}"/>
              </a:ext>
            </a:extLst>
          </p:cNvPr>
          <p:cNvSpPr txBox="1"/>
          <p:nvPr/>
        </p:nvSpPr>
        <p:spPr>
          <a:xfrm>
            <a:off x="250211" y="153297"/>
            <a:ext cx="44650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u="sng" dirty="0"/>
              <a:t>Prerequisites:</a:t>
            </a:r>
            <a:endParaRPr lang="en-CA" sz="6000" u="sng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516F89E-D174-1104-5B04-9E2A7495E7CE}"/>
              </a:ext>
            </a:extLst>
          </p:cNvPr>
          <p:cNvGrpSpPr/>
          <p:nvPr/>
        </p:nvGrpSpPr>
        <p:grpSpPr>
          <a:xfrm>
            <a:off x="504965" y="1501254"/>
            <a:ext cx="5718412" cy="2115403"/>
            <a:chOff x="504965" y="1501254"/>
            <a:chExt cx="5718412" cy="211540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E2DD24-7B11-B431-FAC1-F42826F0B7B3}"/>
                </a:ext>
              </a:extLst>
            </p:cNvPr>
            <p:cNvSpPr txBox="1"/>
            <p:nvPr/>
          </p:nvSpPr>
          <p:spPr>
            <a:xfrm>
              <a:off x="720551" y="1664789"/>
              <a:ext cx="251379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400" dirty="0"/>
                <a:t>Tensor Product</a:t>
              </a:r>
              <a:endParaRPr lang="en-CA" sz="5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B37B803-7538-CA04-3511-B1D3E96D9CBF}"/>
                    </a:ext>
                  </a:extLst>
                </p:cNvPr>
                <p:cNvSpPr txBox="1"/>
                <p:nvPr/>
              </p:nvSpPr>
              <p:spPr>
                <a:xfrm>
                  <a:off x="3364868" y="1987954"/>
                  <a:ext cx="2727991" cy="11079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6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GB" sz="6600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acc>
                          <m:accPr>
                            <m:chr m:val="⃗"/>
                            <m:ctrlPr>
                              <a:rPr lang="en-GB" sz="6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CA" sz="66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B37B803-7538-CA04-3511-B1D3E96D9C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4868" y="1987954"/>
                  <a:ext cx="2727991" cy="110799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DFAE90B-33BD-00E4-3258-7B86E44A636A}"/>
                </a:ext>
              </a:extLst>
            </p:cNvPr>
            <p:cNvSpPr/>
            <p:nvPr/>
          </p:nvSpPr>
          <p:spPr>
            <a:xfrm>
              <a:off x="504965" y="1501254"/>
              <a:ext cx="5718412" cy="2115403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1EB2BD7-EA8E-E630-B6FC-23020C485FF0}"/>
              </a:ext>
            </a:extLst>
          </p:cNvPr>
          <p:cNvGrpSpPr/>
          <p:nvPr/>
        </p:nvGrpSpPr>
        <p:grpSpPr>
          <a:xfrm>
            <a:off x="504963" y="3905815"/>
            <a:ext cx="5718412" cy="2520924"/>
            <a:chOff x="504963" y="4063909"/>
            <a:chExt cx="5718412" cy="252092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8EB820-CF49-CD68-AA1D-B17AD130A9D4}"/>
                </a:ext>
              </a:extLst>
            </p:cNvPr>
            <p:cNvSpPr txBox="1"/>
            <p:nvPr/>
          </p:nvSpPr>
          <p:spPr>
            <a:xfrm>
              <a:off x="513591" y="4627644"/>
              <a:ext cx="320267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/>
                <a:t>Dual Vectors (covectors)</a:t>
              </a:r>
              <a:endParaRPr lang="en-CA" sz="4400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E43787D-8F6B-CDFD-B518-CF68903AA90C}"/>
                </a:ext>
              </a:extLst>
            </p:cNvPr>
            <p:cNvGrpSpPr/>
            <p:nvPr/>
          </p:nvGrpSpPr>
          <p:grpSpPr>
            <a:xfrm>
              <a:off x="3636656" y="4089709"/>
              <a:ext cx="2537440" cy="2495124"/>
              <a:chOff x="3555419" y="3712005"/>
              <a:chExt cx="3043452" cy="2992698"/>
            </a:xfrm>
          </p:grpSpPr>
          <p:pic>
            <p:nvPicPr>
              <p:cNvPr id="1026" name="Picture 2" descr="Image">
                <a:extLst>
                  <a:ext uri="{FF2B5EF4-FFF2-40B4-BE49-F238E27FC236}">
                    <a16:creationId xmlns:a16="http://schemas.microsoft.com/office/drawing/2014/main" id="{B1E61880-6934-5559-A6F8-C924A29E07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171" t="30179" r="3888"/>
              <a:stretch/>
            </p:blipFill>
            <p:spPr bwMode="auto">
              <a:xfrm>
                <a:off x="3555419" y="3712005"/>
                <a:ext cx="3043452" cy="29926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8A9D991-1E5C-AE2D-E3DC-4EA9C73007E1}"/>
                  </a:ext>
                </a:extLst>
              </p:cNvPr>
              <p:cNvSpPr/>
              <p:nvPr/>
            </p:nvSpPr>
            <p:spPr>
              <a:xfrm rot="2700000">
                <a:off x="3804430" y="3855469"/>
                <a:ext cx="676275" cy="714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0A7244C-035F-0392-0448-B252858EBCD7}"/>
                </a:ext>
              </a:extLst>
            </p:cNvPr>
            <p:cNvSpPr/>
            <p:nvPr/>
          </p:nvSpPr>
          <p:spPr>
            <a:xfrm>
              <a:off x="504963" y="4063909"/>
              <a:ext cx="5718412" cy="2495123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00C7FDC-6E52-B7FC-D7B1-2253DE459D8C}"/>
              </a:ext>
            </a:extLst>
          </p:cNvPr>
          <p:cNvGrpSpPr/>
          <p:nvPr/>
        </p:nvGrpSpPr>
        <p:grpSpPr>
          <a:xfrm>
            <a:off x="6931393" y="392554"/>
            <a:ext cx="4901214" cy="5898059"/>
            <a:chOff x="6931393" y="392554"/>
            <a:chExt cx="4901214" cy="589805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2F5C3BF-E984-3E3E-837B-FE862A0B869A}"/>
                </a:ext>
              </a:extLst>
            </p:cNvPr>
            <p:cNvGrpSpPr/>
            <p:nvPr/>
          </p:nvGrpSpPr>
          <p:grpSpPr>
            <a:xfrm>
              <a:off x="7018856" y="1168960"/>
              <a:ext cx="4655167" cy="5121653"/>
              <a:chOff x="3465250" y="4421874"/>
              <a:chExt cx="4655167" cy="512165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EFC95D3-A56A-E46B-2A65-6A2799B0E5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7780" b="32026"/>
              <a:stretch/>
            </p:blipFill>
            <p:spPr>
              <a:xfrm>
                <a:off x="3465250" y="7006503"/>
                <a:ext cx="4655165" cy="2537024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DAA9C840-C3F0-CFA4-1A5F-96AE39F0AF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42220"/>
              <a:stretch/>
            </p:blipFill>
            <p:spPr>
              <a:xfrm>
                <a:off x="3465251" y="4421874"/>
                <a:ext cx="4655166" cy="2727280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C0B1FE-C8F4-96A9-EBC4-158B44861EAF}"/>
                </a:ext>
              </a:extLst>
            </p:cNvPr>
            <p:cNvSpPr txBox="1"/>
            <p:nvPr/>
          </p:nvSpPr>
          <p:spPr>
            <a:xfrm>
              <a:off x="6931393" y="392554"/>
              <a:ext cx="49012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dirty="0">
                  <a:solidFill>
                    <a:srgbClr val="FF0000"/>
                  </a:solidFill>
                </a:rPr>
                <a:t>Link in description:</a:t>
              </a:r>
              <a:endParaRPr lang="en-CA" sz="4800" dirty="0">
                <a:solidFill>
                  <a:srgbClr val="FF0000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0301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09"/>
    </mc:Choice>
    <mc:Fallback xmlns="">
      <p:transition spd="slow" advTm="20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6908E9-4DA9-BDDE-DE22-F6D3C76AD6B1}"/>
              </a:ext>
            </a:extLst>
          </p:cNvPr>
          <p:cNvSpPr txBox="1"/>
          <p:nvPr/>
        </p:nvSpPr>
        <p:spPr>
          <a:xfrm>
            <a:off x="2517058" y="914401"/>
            <a:ext cx="715788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3800" dirty="0"/>
              <a:t>Tensors Review</a:t>
            </a:r>
          </a:p>
        </p:txBody>
      </p:sp>
    </p:spTree>
    <p:extLst>
      <p:ext uri="{BB962C8B-B14F-4D97-AF65-F5344CB8AC3E}">
        <p14:creationId xmlns:p14="http://schemas.microsoft.com/office/powerpoint/2010/main" val="248680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14"/>
    </mc:Choice>
    <mc:Fallback xmlns="">
      <p:transition spd="slow" advTm="4814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70ED0E2-8B8D-4CAD-ADBC-A6A882C928C3}"/>
              </a:ext>
            </a:extLst>
          </p:cNvPr>
          <p:cNvGrpSpPr/>
          <p:nvPr/>
        </p:nvGrpSpPr>
        <p:grpSpPr>
          <a:xfrm>
            <a:off x="8666523" y="0"/>
            <a:ext cx="3525477" cy="3435146"/>
            <a:chOff x="725898" y="2305050"/>
            <a:chExt cx="3525477" cy="343514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9EECB9E-D64A-4435-9974-8DAA8BB15202}"/>
                </a:ext>
              </a:extLst>
            </p:cNvPr>
            <p:cNvGrpSpPr/>
            <p:nvPr/>
          </p:nvGrpSpPr>
          <p:grpSpPr>
            <a:xfrm>
              <a:off x="1024327" y="3287950"/>
              <a:ext cx="2114436" cy="2114436"/>
              <a:chOff x="1024327" y="3835912"/>
              <a:chExt cx="1566473" cy="1566473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517EC29E-D371-4AB6-AD3D-A1EEDD8EDE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4327" y="5400199"/>
                <a:ext cx="1566473" cy="0"/>
              </a:xfrm>
              <a:prstGeom prst="straightConnector1">
                <a:avLst/>
              </a:prstGeom>
              <a:ln w="152400">
                <a:solidFill>
                  <a:srgbClr val="00206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60CF461-B730-4454-A7E3-848968C4718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3277" y="4619149"/>
                <a:ext cx="1566473" cy="0"/>
              </a:xfrm>
              <a:prstGeom prst="straightConnector1">
                <a:avLst/>
              </a:prstGeom>
              <a:ln w="152400">
                <a:solidFill>
                  <a:srgbClr val="00206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Subtitle 2">
                  <a:extLst>
                    <a:ext uri="{FF2B5EF4-FFF2-40B4-BE49-F238E27FC236}">
                      <a16:creationId xmlns:a16="http://schemas.microsoft.com/office/drawing/2014/main" id="{DDEEBB06-09D7-4B3A-8FDB-F6C430553CB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126198" y="4876800"/>
                  <a:ext cx="1125177" cy="86339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6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6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6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Subtitle 2">
                  <a:extLst>
                    <a:ext uri="{FF2B5EF4-FFF2-40B4-BE49-F238E27FC236}">
                      <a16:creationId xmlns:a16="http://schemas.microsoft.com/office/drawing/2014/main" id="{DDEEBB06-09D7-4B3A-8FDB-F6C430553C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6198" y="4876800"/>
                  <a:ext cx="1125177" cy="86339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Subtitle 2">
                  <a:extLst>
                    <a:ext uri="{FF2B5EF4-FFF2-40B4-BE49-F238E27FC236}">
                      <a16:creationId xmlns:a16="http://schemas.microsoft.com/office/drawing/2014/main" id="{4152AB8A-A069-4581-BDE3-A8AD7DDF27F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25898" y="2305050"/>
                  <a:ext cx="1125177" cy="86339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6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6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6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Subtitle 2">
                  <a:extLst>
                    <a:ext uri="{FF2B5EF4-FFF2-40B4-BE49-F238E27FC236}">
                      <a16:creationId xmlns:a16="http://schemas.microsoft.com/office/drawing/2014/main" id="{4152AB8A-A069-4581-BDE3-A8AD7DDF2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898" y="2305050"/>
                  <a:ext cx="1125177" cy="86339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616F1-EE1B-4D72-B0C8-0189B3A718D2}"/>
                  </a:ext>
                </a:extLst>
              </p:cNvPr>
              <p:cNvSpPr txBox="1"/>
              <p:nvPr/>
            </p:nvSpPr>
            <p:spPr>
              <a:xfrm>
                <a:off x="138458" y="1251916"/>
                <a:ext cx="8355749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8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8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8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8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8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8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8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8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8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8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8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8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8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8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616F1-EE1B-4D72-B0C8-0189B3A71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58" y="1251916"/>
                <a:ext cx="8355749" cy="14465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A9671CBC-642A-BF16-6D03-72B058DD035C}"/>
              </a:ext>
            </a:extLst>
          </p:cNvPr>
          <p:cNvGrpSpPr/>
          <p:nvPr/>
        </p:nvGrpSpPr>
        <p:grpSpPr>
          <a:xfrm>
            <a:off x="9031690" y="391923"/>
            <a:ext cx="2962858" cy="2642710"/>
            <a:chOff x="9031690" y="391923"/>
            <a:chExt cx="2962858" cy="2642710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ED7CFC2-D88D-76C3-F7DB-EDF707146C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31690" y="915749"/>
              <a:ext cx="1975862" cy="2118884"/>
            </a:xfrm>
            <a:prstGeom prst="straightConnector1">
              <a:avLst/>
            </a:prstGeom>
            <a:ln w="203200">
              <a:solidFill>
                <a:srgbClr val="7030A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Subtitle 2">
                  <a:extLst>
                    <a:ext uri="{FF2B5EF4-FFF2-40B4-BE49-F238E27FC236}">
                      <a16:creationId xmlns:a16="http://schemas.microsoft.com/office/drawing/2014/main" id="{33E69C68-33D4-8229-8D4A-18CB9D706DF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139034" y="391923"/>
                  <a:ext cx="855514" cy="1116539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8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8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80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Subtitle 2">
                  <a:extLst>
                    <a:ext uri="{FF2B5EF4-FFF2-40B4-BE49-F238E27FC236}">
                      <a16:creationId xmlns:a16="http://schemas.microsoft.com/office/drawing/2014/main" id="{33E69C68-33D4-8229-8D4A-18CB9D706D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39034" y="391923"/>
                  <a:ext cx="855514" cy="111653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B340447-D90C-4C6B-810C-C900B114AA74}"/>
                  </a:ext>
                </a:extLst>
              </p:cNvPr>
              <p:cNvSpPr txBox="1"/>
              <p:nvPr/>
            </p:nvSpPr>
            <p:spPr>
              <a:xfrm>
                <a:off x="79464" y="3183814"/>
                <a:ext cx="8794139" cy="25213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8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8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8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8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8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8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8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GB" sz="8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8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8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8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GB" sz="8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8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8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8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8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8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8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8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8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sz="8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B340447-D90C-4C6B-810C-C900B114A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4" y="3183814"/>
                <a:ext cx="8794139" cy="25213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7D1DDDF7-85F5-78AA-DB87-208DF55BFDC1}"/>
              </a:ext>
            </a:extLst>
          </p:cNvPr>
          <p:cNvSpPr/>
          <p:nvPr/>
        </p:nvSpPr>
        <p:spPr>
          <a:xfrm>
            <a:off x="15677" y="1251916"/>
            <a:ext cx="8419533" cy="186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1F0EFB5-5819-0E25-BC0B-ABC6A56E411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00920" y="1166040"/>
              <a:ext cx="6504480" cy="43218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1F0EFB5-5819-0E25-BC0B-ABC6A56E41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91560" y="1156680"/>
                <a:ext cx="6523200" cy="4340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0657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811"/>
    </mc:Choice>
    <mc:Fallback xmlns="">
      <p:transition spd="slow" advTm="55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70ED0E2-8B8D-4CAD-ADBC-A6A882C928C3}"/>
              </a:ext>
            </a:extLst>
          </p:cNvPr>
          <p:cNvGrpSpPr/>
          <p:nvPr/>
        </p:nvGrpSpPr>
        <p:grpSpPr>
          <a:xfrm>
            <a:off x="8666523" y="0"/>
            <a:ext cx="3525477" cy="3435146"/>
            <a:chOff x="725898" y="2305050"/>
            <a:chExt cx="3525477" cy="343514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9EECB9E-D64A-4435-9974-8DAA8BB15202}"/>
                </a:ext>
              </a:extLst>
            </p:cNvPr>
            <p:cNvGrpSpPr/>
            <p:nvPr/>
          </p:nvGrpSpPr>
          <p:grpSpPr>
            <a:xfrm>
              <a:off x="1024327" y="3287950"/>
              <a:ext cx="2114436" cy="2114436"/>
              <a:chOff x="1024327" y="3835912"/>
              <a:chExt cx="1566473" cy="1566473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517EC29E-D371-4AB6-AD3D-A1EEDD8EDE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4327" y="5400199"/>
                <a:ext cx="1566473" cy="0"/>
              </a:xfrm>
              <a:prstGeom prst="straightConnector1">
                <a:avLst/>
              </a:prstGeom>
              <a:ln w="152400">
                <a:solidFill>
                  <a:srgbClr val="00206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60CF461-B730-4454-A7E3-848968C4718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3277" y="4619149"/>
                <a:ext cx="1566473" cy="0"/>
              </a:xfrm>
              <a:prstGeom prst="straightConnector1">
                <a:avLst/>
              </a:prstGeom>
              <a:ln w="152400">
                <a:solidFill>
                  <a:srgbClr val="00206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Subtitle 2">
                  <a:extLst>
                    <a:ext uri="{FF2B5EF4-FFF2-40B4-BE49-F238E27FC236}">
                      <a16:creationId xmlns:a16="http://schemas.microsoft.com/office/drawing/2014/main" id="{DDEEBB06-09D7-4B3A-8FDB-F6C430553CB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126198" y="4876800"/>
                  <a:ext cx="1125177" cy="86339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6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6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6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Subtitle 2">
                  <a:extLst>
                    <a:ext uri="{FF2B5EF4-FFF2-40B4-BE49-F238E27FC236}">
                      <a16:creationId xmlns:a16="http://schemas.microsoft.com/office/drawing/2014/main" id="{DDEEBB06-09D7-4B3A-8FDB-F6C430553C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6198" y="4876800"/>
                  <a:ext cx="1125177" cy="86339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Subtitle 2">
                  <a:extLst>
                    <a:ext uri="{FF2B5EF4-FFF2-40B4-BE49-F238E27FC236}">
                      <a16:creationId xmlns:a16="http://schemas.microsoft.com/office/drawing/2014/main" id="{4152AB8A-A069-4581-BDE3-A8AD7DDF27F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25898" y="2305050"/>
                  <a:ext cx="1125177" cy="86339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6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6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6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Subtitle 2">
                  <a:extLst>
                    <a:ext uri="{FF2B5EF4-FFF2-40B4-BE49-F238E27FC236}">
                      <a16:creationId xmlns:a16="http://schemas.microsoft.com/office/drawing/2014/main" id="{4152AB8A-A069-4581-BDE3-A8AD7DDF2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898" y="2305050"/>
                  <a:ext cx="1125177" cy="86339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616F1-EE1B-4D72-B0C8-0189B3A718D2}"/>
                  </a:ext>
                </a:extLst>
              </p:cNvPr>
              <p:cNvSpPr txBox="1"/>
              <p:nvPr/>
            </p:nvSpPr>
            <p:spPr>
              <a:xfrm>
                <a:off x="138458" y="1251916"/>
                <a:ext cx="8355749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8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8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8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8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8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8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8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8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8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8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8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8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8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8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616F1-EE1B-4D72-B0C8-0189B3A71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58" y="1251916"/>
                <a:ext cx="8355749" cy="14465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A9671CBC-642A-BF16-6D03-72B058DD035C}"/>
              </a:ext>
            </a:extLst>
          </p:cNvPr>
          <p:cNvGrpSpPr/>
          <p:nvPr/>
        </p:nvGrpSpPr>
        <p:grpSpPr>
          <a:xfrm>
            <a:off x="9031690" y="391923"/>
            <a:ext cx="2962858" cy="2642710"/>
            <a:chOff x="9031690" y="391923"/>
            <a:chExt cx="2962858" cy="2642710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ED7CFC2-D88D-76C3-F7DB-EDF707146C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31690" y="915749"/>
              <a:ext cx="1975862" cy="2118884"/>
            </a:xfrm>
            <a:prstGeom prst="straightConnector1">
              <a:avLst/>
            </a:prstGeom>
            <a:ln w="203200">
              <a:solidFill>
                <a:srgbClr val="7030A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Subtitle 2">
                  <a:extLst>
                    <a:ext uri="{FF2B5EF4-FFF2-40B4-BE49-F238E27FC236}">
                      <a16:creationId xmlns:a16="http://schemas.microsoft.com/office/drawing/2014/main" id="{33E69C68-33D4-8229-8D4A-18CB9D706DF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139034" y="391923"/>
                  <a:ext cx="855514" cy="1116539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8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8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80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Subtitle 2">
                  <a:extLst>
                    <a:ext uri="{FF2B5EF4-FFF2-40B4-BE49-F238E27FC236}">
                      <a16:creationId xmlns:a16="http://schemas.microsoft.com/office/drawing/2014/main" id="{33E69C68-33D4-8229-8D4A-18CB9D706D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39034" y="391923"/>
                  <a:ext cx="855514" cy="111653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C980391-90C3-C477-CA65-19937B3655B2}"/>
              </a:ext>
            </a:extLst>
          </p:cNvPr>
          <p:cNvSpPr txBox="1"/>
          <p:nvPr/>
        </p:nvSpPr>
        <p:spPr>
          <a:xfrm>
            <a:off x="492422" y="5205870"/>
            <a:ext cx="91994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C00000"/>
                </a:solidFill>
              </a:rPr>
              <a:t>“opposite” - ”change”</a:t>
            </a:r>
            <a:endParaRPr lang="en-US" sz="6600" dirty="0">
              <a:solidFill>
                <a:srgbClr val="C00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A72FFBE-7447-D247-DBFF-B34CD009526F}"/>
              </a:ext>
            </a:extLst>
          </p:cNvPr>
          <p:cNvGrpSpPr/>
          <p:nvPr/>
        </p:nvGrpSpPr>
        <p:grpSpPr>
          <a:xfrm>
            <a:off x="975334" y="1975191"/>
            <a:ext cx="8637236" cy="3170926"/>
            <a:chOff x="975334" y="1975191"/>
            <a:chExt cx="8637236" cy="317092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387C63-33DB-EF2B-DF76-4B2E0FB9B72C}"/>
                </a:ext>
              </a:extLst>
            </p:cNvPr>
            <p:cNvSpPr txBox="1"/>
            <p:nvPr/>
          </p:nvSpPr>
          <p:spPr>
            <a:xfrm>
              <a:off x="975334" y="3284069"/>
              <a:ext cx="8637236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500" dirty="0">
                  <a:solidFill>
                    <a:srgbClr val="FF0000"/>
                  </a:solidFill>
                </a:rPr>
                <a:t>contra-variant</a:t>
              </a:r>
              <a:endParaRPr lang="en-US" sz="8800" dirty="0">
                <a:solidFill>
                  <a:srgbClr val="FF0000"/>
                </a:solidFill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33EE2FC-5CE0-C22F-1537-9BAFE625FEA5}"/>
                </a:ext>
              </a:extLst>
            </p:cNvPr>
            <p:cNvGrpSpPr/>
            <p:nvPr/>
          </p:nvGrpSpPr>
          <p:grpSpPr>
            <a:xfrm>
              <a:off x="3367486" y="1975191"/>
              <a:ext cx="3533056" cy="1711906"/>
              <a:chOff x="3367486" y="2120243"/>
              <a:chExt cx="3533056" cy="1566854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02469DB0-D6C6-09D6-EAA1-A572E1D33F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67486" y="2120243"/>
                <a:ext cx="0" cy="1566854"/>
              </a:xfrm>
              <a:prstGeom prst="straightConnector1">
                <a:avLst/>
              </a:prstGeom>
              <a:ln w="15240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BC8F865A-D4E6-BB3D-F3E6-5F1203B612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00542" y="2120243"/>
                <a:ext cx="0" cy="1566854"/>
              </a:xfrm>
              <a:prstGeom prst="straightConnector1">
                <a:avLst/>
              </a:prstGeom>
              <a:ln w="15240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2175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47"/>
    </mc:Choice>
    <mc:Fallback xmlns="">
      <p:transition spd="slow" advTm="107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7B564A4-5FD9-E636-93EF-558919D6D12E}"/>
              </a:ext>
            </a:extLst>
          </p:cNvPr>
          <p:cNvGrpSpPr/>
          <p:nvPr/>
        </p:nvGrpSpPr>
        <p:grpSpPr>
          <a:xfrm>
            <a:off x="7124700" y="45720"/>
            <a:ext cx="5089575" cy="5050971"/>
            <a:chOff x="7124700" y="45720"/>
            <a:chExt cx="5089575" cy="5050971"/>
          </a:xfrm>
        </p:grpSpPr>
        <p:pic>
          <p:nvPicPr>
            <p:cNvPr id="80" name="Picture 4" descr="Pattern, Wood, Retro, Wooden, Surface, Table, Texture">
              <a:extLst>
                <a:ext uri="{FF2B5EF4-FFF2-40B4-BE49-F238E27FC236}">
                  <a16:creationId xmlns:a16="http://schemas.microsoft.com/office/drawing/2014/main" id="{62BEC74D-6D10-4DB5-A86D-25738E0378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700" y="45720"/>
              <a:ext cx="5007429" cy="5050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F10703E-958A-414A-A58B-C2691D26E894}"/>
                </a:ext>
              </a:extLst>
            </p:cNvPr>
            <p:cNvGrpSpPr/>
            <p:nvPr/>
          </p:nvGrpSpPr>
          <p:grpSpPr>
            <a:xfrm>
              <a:off x="7512270" y="3295650"/>
              <a:ext cx="4702005" cy="1148388"/>
              <a:chOff x="7512270" y="3295650"/>
              <a:chExt cx="4702005" cy="1148388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98DD7BD-5104-4E83-9C36-FBFC6D9BC5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12270" y="4444038"/>
                <a:ext cx="4189699" cy="0"/>
              </a:xfrm>
              <a:prstGeom prst="straightConnector1">
                <a:avLst/>
              </a:prstGeom>
              <a:ln w="152400">
                <a:solidFill>
                  <a:srgbClr val="C0000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Subtitle 2">
                    <a:extLst>
                      <a:ext uri="{FF2B5EF4-FFF2-40B4-BE49-F238E27FC236}">
                        <a16:creationId xmlns:a16="http://schemas.microsoft.com/office/drawing/2014/main" id="{F4157EDD-0105-4C22-98C9-9DCB563F0D22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1089098" y="3295650"/>
                    <a:ext cx="1125177" cy="863396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US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US" sz="6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60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60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oMath>
                      </m:oMathPara>
                    </a14:m>
                    <a:endParaRPr lang="en-US" sz="60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Subtitle 2">
                    <a:extLst>
                      <a:ext uri="{FF2B5EF4-FFF2-40B4-BE49-F238E27FC236}">
                        <a16:creationId xmlns:a16="http://schemas.microsoft.com/office/drawing/2014/main" id="{F4157EDD-0105-4C22-98C9-9DCB563F0D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89098" y="3295650"/>
                    <a:ext cx="1125177" cy="86339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9220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C14E4F5-617A-49BB-8FAA-F2569E401EF3}"/>
                </a:ext>
              </a:extLst>
            </p:cNvPr>
            <p:cNvGrpSpPr/>
            <p:nvPr/>
          </p:nvGrpSpPr>
          <p:grpSpPr>
            <a:xfrm>
              <a:off x="7518119" y="114300"/>
              <a:ext cx="1438606" cy="4335586"/>
              <a:chOff x="7518119" y="114300"/>
              <a:chExt cx="1438606" cy="4335586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473DF83-8DE9-4F46-A3D5-00785B782B5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423269" y="2355037"/>
                <a:ext cx="4189699" cy="0"/>
              </a:xfrm>
              <a:prstGeom prst="straightConnector1">
                <a:avLst/>
              </a:prstGeom>
              <a:ln w="152400">
                <a:solidFill>
                  <a:srgbClr val="C0000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Subtitle 2">
                    <a:extLst>
                      <a:ext uri="{FF2B5EF4-FFF2-40B4-BE49-F238E27FC236}">
                        <a16:creationId xmlns:a16="http://schemas.microsoft.com/office/drawing/2014/main" id="{B649A88C-9443-480B-A90B-97EAE57A18E2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831548" y="114300"/>
                    <a:ext cx="1125177" cy="863396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US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US" sz="6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60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GB" sz="60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oMath>
                      </m:oMathPara>
                    </a14:m>
                    <a:endParaRPr lang="en-US" sz="60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Subtitle 2">
                    <a:extLst>
                      <a:ext uri="{FF2B5EF4-FFF2-40B4-BE49-F238E27FC236}">
                        <a16:creationId xmlns:a16="http://schemas.microsoft.com/office/drawing/2014/main" id="{B649A88C-9443-480B-A90B-97EAE57A18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1548" y="114300"/>
                    <a:ext cx="1125177" cy="86339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9220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620CCD2-11B1-AB0A-BF72-6BA2447114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65201" y="2302743"/>
              <a:ext cx="1975862" cy="2118884"/>
            </a:xfrm>
            <a:prstGeom prst="straightConnector1">
              <a:avLst/>
            </a:prstGeom>
            <a:ln w="203200">
              <a:solidFill>
                <a:srgbClr val="7030A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Subtitle 2">
                  <a:extLst>
                    <a:ext uri="{FF2B5EF4-FFF2-40B4-BE49-F238E27FC236}">
                      <a16:creationId xmlns:a16="http://schemas.microsoft.com/office/drawing/2014/main" id="{250CCB25-9042-F4C1-7AC2-48CCE8ADC0F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552581" y="1748537"/>
                  <a:ext cx="935441" cy="93481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8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8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80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Subtitle 2">
                  <a:extLst>
                    <a:ext uri="{FF2B5EF4-FFF2-40B4-BE49-F238E27FC236}">
                      <a16:creationId xmlns:a16="http://schemas.microsoft.com/office/drawing/2014/main" id="{250CCB25-9042-F4C1-7AC2-48CCE8ADC0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2581" y="1748537"/>
                  <a:ext cx="935441" cy="93481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8" name="Picture 4" descr="Pattern, Wood, Retro, Wooden, Surface, Table, Texture">
            <a:extLst>
              <a:ext uri="{FF2B5EF4-FFF2-40B4-BE49-F238E27FC236}">
                <a16:creationId xmlns:a16="http://schemas.microsoft.com/office/drawing/2014/main" id="{FA642619-2CB6-4ABB-B5A0-740E9408B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4" y="58058"/>
            <a:ext cx="5007429" cy="505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870ED0E2-8B8D-4CAD-ADBC-A6A882C928C3}"/>
              </a:ext>
            </a:extLst>
          </p:cNvPr>
          <p:cNvGrpSpPr/>
          <p:nvPr/>
        </p:nvGrpSpPr>
        <p:grpSpPr>
          <a:xfrm>
            <a:off x="97248" y="1352550"/>
            <a:ext cx="3525477" cy="3435146"/>
            <a:chOff x="725898" y="2305050"/>
            <a:chExt cx="3525477" cy="343514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9EECB9E-D64A-4435-9974-8DAA8BB15202}"/>
                </a:ext>
              </a:extLst>
            </p:cNvPr>
            <p:cNvGrpSpPr/>
            <p:nvPr/>
          </p:nvGrpSpPr>
          <p:grpSpPr>
            <a:xfrm>
              <a:off x="1024327" y="3287950"/>
              <a:ext cx="2114436" cy="2114436"/>
              <a:chOff x="1024327" y="3835912"/>
              <a:chExt cx="1566473" cy="1566473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517EC29E-D371-4AB6-AD3D-A1EEDD8EDE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4327" y="5400199"/>
                <a:ext cx="1566473" cy="0"/>
              </a:xfrm>
              <a:prstGeom prst="straightConnector1">
                <a:avLst/>
              </a:prstGeom>
              <a:ln w="152400">
                <a:solidFill>
                  <a:srgbClr val="00206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60CF461-B730-4454-A7E3-848968C4718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3277" y="4619149"/>
                <a:ext cx="1566473" cy="0"/>
              </a:xfrm>
              <a:prstGeom prst="straightConnector1">
                <a:avLst/>
              </a:prstGeom>
              <a:ln w="152400">
                <a:solidFill>
                  <a:srgbClr val="00206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Subtitle 2">
                  <a:extLst>
                    <a:ext uri="{FF2B5EF4-FFF2-40B4-BE49-F238E27FC236}">
                      <a16:creationId xmlns:a16="http://schemas.microsoft.com/office/drawing/2014/main" id="{DDEEBB06-09D7-4B3A-8FDB-F6C430553CB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126198" y="4876800"/>
                  <a:ext cx="1125177" cy="86339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6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6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6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Subtitle 2">
                  <a:extLst>
                    <a:ext uri="{FF2B5EF4-FFF2-40B4-BE49-F238E27FC236}">
                      <a16:creationId xmlns:a16="http://schemas.microsoft.com/office/drawing/2014/main" id="{DDEEBB06-09D7-4B3A-8FDB-F6C430553C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6198" y="4876800"/>
                  <a:ext cx="1125177" cy="86339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Subtitle 2">
                  <a:extLst>
                    <a:ext uri="{FF2B5EF4-FFF2-40B4-BE49-F238E27FC236}">
                      <a16:creationId xmlns:a16="http://schemas.microsoft.com/office/drawing/2014/main" id="{4152AB8A-A069-4581-BDE3-A8AD7DDF27F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25898" y="2305050"/>
                  <a:ext cx="1125177" cy="86339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6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6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6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Subtitle 2">
                  <a:extLst>
                    <a:ext uri="{FF2B5EF4-FFF2-40B4-BE49-F238E27FC236}">
                      <a16:creationId xmlns:a16="http://schemas.microsoft.com/office/drawing/2014/main" id="{4152AB8A-A069-4581-BDE3-A8AD7DDF2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898" y="2305050"/>
                  <a:ext cx="1125177" cy="86339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09A20D7-F6B7-4C1E-9744-75AF5A23BC4A}"/>
              </a:ext>
            </a:extLst>
          </p:cNvPr>
          <p:cNvGrpSpPr/>
          <p:nvPr/>
        </p:nvGrpSpPr>
        <p:grpSpPr>
          <a:xfrm>
            <a:off x="2038646" y="420120"/>
            <a:ext cx="6132062" cy="6132062"/>
            <a:chOff x="1932448" y="420120"/>
            <a:chExt cx="6132062" cy="6132062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78E4BCC5-61B9-4B88-B365-F513DB2F5484}"/>
                </a:ext>
              </a:extLst>
            </p:cNvPr>
            <p:cNvSpPr/>
            <p:nvPr/>
          </p:nvSpPr>
          <p:spPr>
            <a:xfrm rot="18900000">
              <a:off x="1932448" y="420120"/>
              <a:ext cx="6132062" cy="6132062"/>
            </a:xfrm>
            <a:prstGeom prst="arc">
              <a:avLst>
                <a:gd name="adj1" fmla="val 16591432"/>
                <a:gd name="adj2" fmla="val 21201135"/>
              </a:avLst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1340E82E-F8FC-4F2E-B5F6-011B446BA61D}"/>
                </a:ext>
              </a:extLst>
            </p:cNvPr>
            <p:cNvSpPr/>
            <p:nvPr/>
          </p:nvSpPr>
          <p:spPr>
            <a:xfrm rot="7843986">
              <a:off x="6854825" y="911225"/>
              <a:ext cx="285750" cy="509380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C76D31B-F0DD-48A8-9E22-145B51FC6BE1}"/>
                  </a:ext>
                </a:extLst>
              </p:cNvPr>
              <p:cNvSpPr/>
              <p:nvPr/>
            </p:nvSpPr>
            <p:spPr>
              <a:xfrm>
                <a:off x="3706648" y="210407"/>
                <a:ext cx="2838450" cy="175496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4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US" sz="4800" i="1">
                          <a:latin typeface="Cambria Math" panose="02040503050406030204" pitchFamily="18" charset="0"/>
                        </a:rPr>
                        <m:t>=2</m:t>
                      </m:r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4800" dirty="0">
                  <a:solidFill>
                    <a:srgbClr val="00206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4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sz="4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4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US" sz="4800" i="1">
                          <a:latin typeface="Cambria Math" panose="02040503050406030204" pitchFamily="18" charset="0"/>
                        </a:rPr>
                        <m:t>=2</m:t>
                      </m:r>
                      <m:acc>
                        <m:accPr>
                          <m:chr m:val="⃗"/>
                          <m:ctrlPr>
                            <a:rPr lang="en-US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4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4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C76D31B-F0DD-48A8-9E22-145B51FC6B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648" y="210407"/>
                <a:ext cx="2838450" cy="175496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616F1-EE1B-4D72-B0C8-0189B3A718D2}"/>
                  </a:ext>
                </a:extLst>
              </p:cNvPr>
              <p:cNvSpPr txBox="1"/>
              <p:nvPr/>
            </p:nvSpPr>
            <p:spPr>
              <a:xfrm>
                <a:off x="29088" y="5410200"/>
                <a:ext cx="5461944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=1</m:t>
                      </m:r>
                      <m:acc>
                        <m:accPr>
                          <m:chr m:val="⃗"/>
                          <m:ctrlPr>
                            <a:rPr lang="en-US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+1</m:t>
                      </m:r>
                      <m:acc>
                        <m:accPr>
                          <m:chr m:val="⃗"/>
                          <m:ctrlPr>
                            <a:rPr lang="en-US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98616F1-EE1B-4D72-B0C8-0189B3A71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8" y="5410200"/>
                <a:ext cx="5461944" cy="110799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35038EA-B3B3-4028-B67F-35389F9D21EC}"/>
                  </a:ext>
                </a:extLst>
              </p:cNvPr>
              <p:cNvSpPr txBox="1"/>
              <p:nvPr/>
            </p:nvSpPr>
            <p:spPr>
              <a:xfrm>
                <a:off x="6696912" y="5334000"/>
                <a:ext cx="5504456" cy="11315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sz="6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½</m:t>
                      </m:r>
                      <m:acc>
                        <m:accPr>
                          <m:chr m:val="̃"/>
                          <m:ctrlPr>
                            <a:rPr lang="en-US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6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6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CA" sz="6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½</m:t>
                      </m:r>
                      <m:acc>
                        <m:accPr>
                          <m:chr m:val="̃"/>
                          <m:ctrlPr>
                            <a:rPr lang="en-US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6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6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US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35038EA-B3B3-4028-B67F-35389F9D2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912" y="5334000"/>
                <a:ext cx="5504456" cy="11315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00D7B769-400D-DDD3-A724-B646A96DB230}"/>
              </a:ext>
            </a:extLst>
          </p:cNvPr>
          <p:cNvGrpSpPr/>
          <p:nvPr/>
        </p:nvGrpSpPr>
        <p:grpSpPr>
          <a:xfrm>
            <a:off x="462415" y="1744473"/>
            <a:ext cx="2962858" cy="2642710"/>
            <a:chOff x="462415" y="1744473"/>
            <a:chExt cx="2962858" cy="2642710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ED7CFC2-D88D-76C3-F7DB-EDF707146C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415" y="2268299"/>
              <a:ext cx="1975862" cy="2118884"/>
            </a:xfrm>
            <a:prstGeom prst="straightConnector1">
              <a:avLst/>
            </a:prstGeom>
            <a:ln w="203200">
              <a:solidFill>
                <a:srgbClr val="7030A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Subtitle 2">
                  <a:extLst>
                    <a:ext uri="{FF2B5EF4-FFF2-40B4-BE49-F238E27FC236}">
                      <a16:creationId xmlns:a16="http://schemas.microsoft.com/office/drawing/2014/main" id="{33E69C68-33D4-8229-8D4A-18CB9D706DF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569759" y="1744473"/>
                  <a:ext cx="855514" cy="1116539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8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8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80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Subtitle 2">
                  <a:extLst>
                    <a:ext uri="{FF2B5EF4-FFF2-40B4-BE49-F238E27FC236}">
                      <a16:creationId xmlns:a16="http://schemas.microsoft.com/office/drawing/2014/main" id="{33E69C68-33D4-8229-8D4A-18CB9D706D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9759" y="1744473"/>
                  <a:ext cx="855514" cy="111653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04C495E-12E3-37F1-7AE9-F76DC18F088A}"/>
              </a:ext>
            </a:extLst>
          </p:cNvPr>
          <p:cNvSpPr/>
          <p:nvPr/>
        </p:nvSpPr>
        <p:spPr>
          <a:xfrm>
            <a:off x="0" y="5261378"/>
            <a:ext cx="5509374" cy="1534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2CF241-3BB3-A5CA-F75E-D1010D0C69D5}"/>
              </a:ext>
            </a:extLst>
          </p:cNvPr>
          <p:cNvSpPr/>
          <p:nvPr/>
        </p:nvSpPr>
        <p:spPr>
          <a:xfrm>
            <a:off x="6699170" y="5295622"/>
            <a:ext cx="5509374" cy="1534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B607D99-B8D1-846E-DDAC-A325FEA3E1A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72400" y="986760"/>
              <a:ext cx="11509560" cy="5787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B607D99-B8D1-846E-DDAC-A325FEA3E1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63040" y="977400"/>
                <a:ext cx="11528280" cy="5806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8257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916"/>
    </mc:Choice>
    <mc:Fallback xmlns="">
      <p:transition spd="slow" advTm="479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CFEFD8-6FE0-8EE5-B949-41E5D3018517}"/>
              </a:ext>
            </a:extLst>
          </p:cNvPr>
          <p:cNvSpPr/>
          <p:nvPr/>
        </p:nvSpPr>
        <p:spPr>
          <a:xfrm>
            <a:off x="235974" y="4547935"/>
            <a:ext cx="2344010" cy="2021305"/>
          </a:xfrm>
          <a:prstGeom prst="rect">
            <a:avLst/>
          </a:prstGeom>
          <a:solidFill>
            <a:srgbClr val="A3FFCD"/>
          </a:solidFill>
          <a:ln w="38100">
            <a:solidFill>
              <a:srgbClr val="0076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200" b="1" dirty="0">
                <a:solidFill>
                  <a:schemeClr val="tx1"/>
                </a:solidFill>
              </a:rPr>
              <a:t>Examples From Physics (motivation)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C921EF-3095-2094-09F4-99EF1AAFD72B}"/>
              </a:ext>
            </a:extLst>
          </p:cNvPr>
          <p:cNvSpPr/>
          <p:nvPr/>
        </p:nvSpPr>
        <p:spPr>
          <a:xfrm>
            <a:off x="2579983" y="3765882"/>
            <a:ext cx="2344010" cy="2803357"/>
          </a:xfrm>
          <a:prstGeom prst="rect">
            <a:avLst/>
          </a:prstGeom>
          <a:solidFill>
            <a:srgbClr val="A3FFF6"/>
          </a:solidFill>
          <a:ln w="38100">
            <a:solidFill>
              <a:srgbClr val="00A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Spinors in 3D / (4D)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036659-E98F-4B0F-D56D-C5DF20F8FE42}"/>
              </a:ext>
            </a:extLst>
          </p:cNvPr>
          <p:cNvSpPr/>
          <p:nvPr/>
        </p:nvSpPr>
        <p:spPr>
          <a:xfrm>
            <a:off x="4923995" y="2908632"/>
            <a:ext cx="2344010" cy="3660609"/>
          </a:xfrm>
          <a:prstGeom prst="rect">
            <a:avLst/>
          </a:prstGeom>
          <a:solidFill>
            <a:srgbClr val="A3CDFF"/>
          </a:solidFill>
          <a:ln w="38100">
            <a:solidFill>
              <a:srgbClr val="004A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Clifford Algebras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176B38-1794-D97D-6483-C7AF90D217BC}"/>
              </a:ext>
            </a:extLst>
          </p:cNvPr>
          <p:cNvSpPr/>
          <p:nvPr/>
        </p:nvSpPr>
        <p:spPr>
          <a:xfrm>
            <a:off x="7268005" y="2089482"/>
            <a:ext cx="2344010" cy="4479758"/>
          </a:xfrm>
          <a:prstGeom prst="rect">
            <a:avLst/>
          </a:prstGeom>
          <a:solidFill>
            <a:srgbClr val="AEA3FF"/>
          </a:solidFill>
          <a:ln w="38100">
            <a:solidFill>
              <a:srgbClr val="140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Lie Groups &amp; Algebras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A7CA90-EBF5-A4F5-6AD2-089ADA3C3446}"/>
              </a:ext>
            </a:extLst>
          </p:cNvPr>
          <p:cNvSpPr/>
          <p:nvPr/>
        </p:nvSpPr>
        <p:spPr>
          <a:xfrm>
            <a:off x="9612016" y="1269329"/>
            <a:ext cx="2344010" cy="5299911"/>
          </a:xfrm>
          <a:prstGeom prst="rect">
            <a:avLst/>
          </a:prstGeom>
          <a:solidFill>
            <a:srgbClr val="F2A3FF"/>
          </a:solidFill>
          <a:ln w="38100">
            <a:solidFill>
              <a:srgbClr val="7D0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3600" b="1" dirty="0">
                <a:solidFill>
                  <a:schemeClr val="tx1"/>
                </a:solidFill>
              </a:rPr>
              <a:t>Spinors in Particle Physics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1A28E4-79FF-019F-8321-A4ADE3DC8E69}"/>
              </a:ext>
            </a:extLst>
          </p:cNvPr>
          <p:cNvSpPr txBox="1"/>
          <p:nvPr/>
        </p:nvSpPr>
        <p:spPr>
          <a:xfrm>
            <a:off x="253274" y="219449"/>
            <a:ext cx="90351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/>
              <a:t>Spinors Learning “Staircase”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A5CAB43-C251-E86F-5BC1-01B799FF56B0}"/>
              </a:ext>
            </a:extLst>
          </p:cNvPr>
          <p:cNvSpPr/>
          <p:nvPr/>
        </p:nvSpPr>
        <p:spPr>
          <a:xfrm rot="5400000">
            <a:off x="2684543" y="1402809"/>
            <a:ext cx="2134894" cy="1917491"/>
          </a:xfrm>
          <a:prstGeom prst="rightArrow">
            <a:avLst>
              <a:gd name="adj1" fmla="val 61316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332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317">
        <p:fade/>
      </p:transition>
    </mc:Choice>
    <mc:Fallback xmlns="">
      <p:transition spd="med" advTm="5317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1FF927-6E42-FD69-F967-A76E071016B1}"/>
                  </a:ext>
                </a:extLst>
              </p:cNvPr>
              <p:cNvSpPr txBox="1"/>
              <p:nvPr/>
            </p:nvSpPr>
            <p:spPr>
              <a:xfrm>
                <a:off x="1766258" y="101541"/>
                <a:ext cx="8355749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8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8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8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8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8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8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8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8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8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8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8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8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8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8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1FF927-6E42-FD69-F967-A76E07101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258" y="101541"/>
                <a:ext cx="8355749" cy="14465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21D5D7-0DD4-DE1B-3593-B13926BE8206}"/>
                  </a:ext>
                </a:extLst>
              </p:cNvPr>
              <p:cNvSpPr txBox="1"/>
              <p:nvPr/>
            </p:nvSpPr>
            <p:spPr>
              <a:xfrm>
                <a:off x="1766257" y="1612083"/>
                <a:ext cx="8659485" cy="25213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8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8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8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8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8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8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8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acc>
                            <m:accPr>
                              <m:chr m:val="⃗"/>
                              <m:ctrlPr>
                                <a:rPr lang="en-US" sz="8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8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8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8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8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8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8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8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8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8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8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sz="8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21D5D7-0DD4-DE1B-3593-B13926BE8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257" y="1612083"/>
                <a:ext cx="8659485" cy="25213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D6E4E5-5761-35CD-0F39-B48A7B5FF140}"/>
                  </a:ext>
                </a:extLst>
              </p:cNvPr>
              <p:cNvSpPr txBox="1"/>
              <p:nvPr/>
            </p:nvSpPr>
            <p:spPr>
              <a:xfrm>
                <a:off x="0" y="4337841"/>
                <a:ext cx="12192000" cy="2300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8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8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8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8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8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GB" sz="8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acc>
                          <m:accPr>
                            <m:chr m:val="⃗"/>
                            <m:ctrlPr>
                              <a:rPr lang="en-US" sz="8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8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8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CA" sz="8000" b="0" i="0" dirty="0">
                    <a:solidFill>
                      <a:srgbClr val="00206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CA" sz="600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CA" sz="600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6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CA" sz="6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A" sz="80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8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8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GB" sz="8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8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GB" sz="8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GB" sz="8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8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GB" sz="8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endParaRPr lang="en-US" sz="8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D6E4E5-5761-35CD-0F39-B48A7B5FF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37841"/>
                <a:ext cx="12192000" cy="23006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A9FE9CC-7341-F98B-425E-198CBF4E6452}"/>
              </a:ext>
            </a:extLst>
          </p:cNvPr>
          <p:cNvSpPr/>
          <p:nvPr/>
        </p:nvSpPr>
        <p:spPr>
          <a:xfrm>
            <a:off x="4395019" y="4337841"/>
            <a:ext cx="2507226" cy="2300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02D095-D3CF-A7F2-8D11-8B473EDABE57}"/>
              </a:ext>
            </a:extLst>
          </p:cNvPr>
          <p:cNvSpPr/>
          <p:nvPr/>
        </p:nvSpPr>
        <p:spPr>
          <a:xfrm>
            <a:off x="6963695" y="4337841"/>
            <a:ext cx="3158311" cy="2300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387A243-6593-5CE4-74FC-030BFAF27C6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09520" y="3690000"/>
              <a:ext cx="10994760" cy="2858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387A243-6593-5CE4-74FC-030BFAF27C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00160" y="3680640"/>
                <a:ext cx="11013480" cy="2877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1677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11"/>
    </mc:Choice>
    <mc:Fallback xmlns="">
      <p:transition spd="slow" advTm="255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1FF927-6E42-FD69-F967-A76E071016B1}"/>
                  </a:ext>
                </a:extLst>
              </p:cNvPr>
              <p:cNvSpPr txBox="1"/>
              <p:nvPr/>
            </p:nvSpPr>
            <p:spPr>
              <a:xfrm>
                <a:off x="2288707" y="-16447"/>
                <a:ext cx="7614585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8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8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8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8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8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8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1FF927-6E42-FD69-F967-A76E07101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707" y="-16447"/>
                <a:ext cx="7614585" cy="13234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1E93DE-4909-0155-5829-E917FA6D4F3E}"/>
                  </a:ext>
                </a:extLst>
              </p:cNvPr>
              <p:cNvSpPr txBox="1"/>
              <p:nvPr/>
            </p:nvSpPr>
            <p:spPr>
              <a:xfrm>
                <a:off x="0" y="1218501"/>
                <a:ext cx="12192000" cy="1914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6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6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6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6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6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GB" sz="6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acc>
                          <m:accPr>
                            <m:chr m:val="⃗"/>
                            <m:ctrlPr>
                              <a:rPr lang="en-US" sz="6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6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6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CA" sz="6600" b="0" i="0" dirty="0">
                    <a:solidFill>
                      <a:srgbClr val="00206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5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CA" sz="4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sz="45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CA" sz="4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CA" sz="4500" b="0" i="1" smtClean="0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CA" sz="4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CA" sz="45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sz="45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CA" sz="4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CA" sz="4500" i="1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CA" sz="45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CA" sz="4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sz="45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CA" sz="45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CA" sz="4500" b="0" i="1" smtClean="0">
                                      <a:latin typeface="Cambria Math" panose="02040503050406030204" pitchFamily="18" charset="0"/>
                                    </a:rPr>
                                    <m:t>  2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CA" sz="45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sz="45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CA" sz="4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CA" sz="4500" i="1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en-CA" sz="4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GB" sz="4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4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45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  <m:t>  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  <m:t>  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  <m:t>  2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  <m:t>  2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GB" sz="45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A" sz="66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6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6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GB" sz="6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GB" sz="6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GB" sz="6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GB" sz="6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endParaRPr lang="en-US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1E93DE-4909-0155-5829-E917FA6D4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18501"/>
                <a:ext cx="12192000" cy="1914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36A500-9859-57B0-6DA0-F6FB06523B23}"/>
                  </a:ext>
                </a:extLst>
              </p:cNvPr>
              <p:cNvSpPr txBox="1"/>
              <p:nvPr/>
            </p:nvSpPr>
            <p:spPr>
              <a:xfrm>
                <a:off x="1446406" y="3259761"/>
                <a:ext cx="7306512" cy="1652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9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9600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CA" sz="9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sz="9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CA" sz="96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CA" sz="96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9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CA" sz="9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CA" sz="9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acc>
                          <m:accPr>
                            <m:chr m:val="⃗"/>
                            <m:ctrlPr>
                              <a:rPr lang="en-CA" sz="96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CA" sz="9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9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CA" sz="9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CA" sz="9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nary>
                  </m:oMath>
                </a14:m>
                <a:r>
                  <a:rPr lang="en-US" sz="96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36A500-9859-57B0-6DA0-F6FB06523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406" y="3259761"/>
                <a:ext cx="7306512" cy="16528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397EC6-B6B1-A431-AE8A-31AA9B3D25C2}"/>
                  </a:ext>
                </a:extLst>
              </p:cNvPr>
              <p:cNvSpPr txBox="1"/>
              <p:nvPr/>
            </p:nvSpPr>
            <p:spPr>
              <a:xfrm>
                <a:off x="211392" y="5060069"/>
                <a:ext cx="12103512" cy="1430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7200" b="0" i="1" smtClean="0">
                        <a:latin typeface="Cambria Math" panose="02040503050406030204" pitchFamily="18" charset="0"/>
                      </a:rPr>
                      <m:t>→</m:t>
                    </m:r>
                    <m:nary>
                      <m:naryPr>
                        <m:chr m:val="∑"/>
                        <m:supHide m:val="on"/>
                        <m:ctrlPr>
                          <a:rPr lang="en-CA" sz="7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ctrlP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CA" sz="7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CA" sz="72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CA" sz="7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72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en-CA" sz="7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sz="72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p>
                                        <m:r>
                                          <a:rPr lang="en-CA" sz="72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  <m:r>
                                      <a:rPr lang="en-CA" sz="72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b>
                                    <m:r>
                                      <a:rPr lang="en-CA" sz="7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CA" sz="72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CA" sz="7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  <m:sSup>
                                  <m:sSupPr>
                                    <m:ctrlPr>
                                      <a:rPr lang="en-CA" sz="7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7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CA" sz="72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  <m:d>
                          <m:dPr>
                            <m:ctrlP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CA" sz="72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CA" sz="72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CA" sz="7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72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CA" sz="7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CA" sz="72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CA" sz="72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  <m:acc>
                                  <m:accPr>
                                    <m:chr m:val="⃗"/>
                                    <m:ctrlPr>
                                      <a:rPr lang="en-CA" sz="7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CA" sz="72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72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CA" sz="72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nary>
                          </m:e>
                        </m:d>
                      </m:e>
                    </m:nary>
                  </m:oMath>
                </a14:m>
                <a:r>
                  <a:rPr lang="en-US" sz="72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397EC6-B6B1-A431-AE8A-31AA9B3D2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5060069"/>
                <a:ext cx="12103512" cy="14307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4E1970-4D3A-52BD-D935-BBA37641D462}"/>
              </a:ext>
            </a:extLst>
          </p:cNvPr>
          <p:cNvCxnSpPr>
            <a:cxnSpLocks/>
          </p:cNvCxnSpPr>
          <p:nvPr/>
        </p:nvCxnSpPr>
        <p:spPr>
          <a:xfrm>
            <a:off x="0" y="3200767"/>
            <a:ext cx="1213300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4E609D6-F125-11FC-5C03-4B229EF74F6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57600" y="4714920"/>
              <a:ext cx="9094320" cy="6321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4E609D6-F125-11FC-5C03-4B229EF74F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48240" y="4705560"/>
                <a:ext cx="9113040" cy="650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7417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424">
        <p:fade/>
      </p:transition>
    </mc:Choice>
    <mc:Fallback xmlns="">
      <p:transition spd="med" advTm="184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1FF927-6E42-FD69-F967-A76E071016B1}"/>
                  </a:ext>
                </a:extLst>
              </p:cNvPr>
              <p:cNvSpPr txBox="1"/>
              <p:nvPr/>
            </p:nvSpPr>
            <p:spPr>
              <a:xfrm>
                <a:off x="2288707" y="-16447"/>
                <a:ext cx="7614585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8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8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8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8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8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8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1FF927-6E42-FD69-F967-A76E07101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707" y="-16447"/>
                <a:ext cx="7614585" cy="13234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1E93DE-4909-0155-5829-E917FA6D4F3E}"/>
                  </a:ext>
                </a:extLst>
              </p:cNvPr>
              <p:cNvSpPr txBox="1"/>
              <p:nvPr/>
            </p:nvSpPr>
            <p:spPr>
              <a:xfrm>
                <a:off x="0" y="1218501"/>
                <a:ext cx="12192000" cy="1914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6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6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6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6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6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GB" sz="6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acc>
                          <m:accPr>
                            <m:chr m:val="⃗"/>
                            <m:ctrlPr>
                              <a:rPr lang="en-US" sz="6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6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6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CA" sz="6600" b="0" i="0" dirty="0">
                    <a:solidFill>
                      <a:srgbClr val="00206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5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CA" sz="4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sz="45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CA" sz="4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CA" sz="4500" b="0" i="1" smtClean="0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CA" sz="4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CA" sz="45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sz="45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CA" sz="4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CA" sz="4500" i="1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CA" sz="45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CA" sz="4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sz="45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CA" sz="45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CA" sz="4500" b="0" i="1" smtClean="0">
                                      <a:latin typeface="Cambria Math" panose="02040503050406030204" pitchFamily="18" charset="0"/>
                                    </a:rPr>
                                    <m:t>  2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CA" sz="45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sz="45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CA" sz="4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CA" sz="4500" i="1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en-CA" sz="4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GB" sz="4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4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45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  <m:t>  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  <m:t>  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  <m:t>  2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  <m:t>  2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GB" sz="45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A" sz="66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6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6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GB" sz="6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GB" sz="6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GB" sz="6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GB" sz="6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endParaRPr lang="en-US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1E93DE-4909-0155-5829-E917FA6D4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18501"/>
                <a:ext cx="12192000" cy="1914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36A500-9859-57B0-6DA0-F6FB06523B23}"/>
                  </a:ext>
                </a:extLst>
              </p:cNvPr>
              <p:cNvSpPr txBox="1"/>
              <p:nvPr/>
            </p:nvSpPr>
            <p:spPr>
              <a:xfrm>
                <a:off x="1446406" y="3259761"/>
                <a:ext cx="7306512" cy="1652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9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9600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CA" sz="9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sz="9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CA" sz="96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9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CA" sz="9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CA" sz="9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acc>
                          <m:accPr>
                            <m:chr m:val="⃗"/>
                            <m:ctrlPr>
                              <a:rPr lang="en-CA" sz="96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CA" sz="9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9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CA" sz="9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CA" sz="9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nary>
                  </m:oMath>
                </a14:m>
                <a:r>
                  <a:rPr lang="en-US" sz="96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36A500-9859-57B0-6DA0-F6FB06523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406" y="3259761"/>
                <a:ext cx="7306512" cy="16528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397EC6-B6B1-A431-AE8A-31AA9B3D25C2}"/>
                  </a:ext>
                </a:extLst>
              </p:cNvPr>
              <p:cNvSpPr txBox="1"/>
              <p:nvPr/>
            </p:nvSpPr>
            <p:spPr>
              <a:xfrm>
                <a:off x="-98842" y="5060069"/>
                <a:ext cx="11769213" cy="1579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CA" sz="80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CA" sz="8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A" sz="8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8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CA" sz="8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80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p>
                                <m:r>
                                  <a:rPr lang="en-CA" sz="80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CA" sz="8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CA" sz="8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sSup>
                          <m:sSupPr>
                            <m:ctrlPr>
                              <a:rPr lang="en-CA" sz="8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8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CA" sz="8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CA" sz="8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A" sz="8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CA" sz="8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acc>
                          <m:accPr>
                            <m:chr m:val="⃗"/>
                            <m:ctrlPr>
                              <a:rPr lang="en-CA" sz="8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CA" sz="8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8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CA" sz="8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sz="80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397EC6-B6B1-A431-AE8A-31AA9B3D2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8842" y="5060069"/>
                <a:ext cx="11769213" cy="15796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4E1970-4D3A-52BD-D935-BBA37641D462}"/>
              </a:ext>
            </a:extLst>
          </p:cNvPr>
          <p:cNvCxnSpPr>
            <a:cxnSpLocks/>
          </p:cNvCxnSpPr>
          <p:nvPr/>
        </p:nvCxnSpPr>
        <p:spPr>
          <a:xfrm>
            <a:off x="0" y="3200767"/>
            <a:ext cx="1213300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2986173-1F66-846C-25EE-A02946495C9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15040" y="3136320"/>
              <a:ext cx="7419600" cy="3586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2986173-1F66-846C-25EE-A02946495C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05680" y="3126960"/>
                <a:ext cx="7438320" cy="3605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3368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951">
        <p:fade/>
      </p:transition>
    </mc:Choice>
    <mc:Fallback xmlns="">
      <p:transition spd="med" advTm="289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1FF927-6E42-FD69-F967-A76E071016B1}"/>
                  </a:ext>
                </a:extLst>
              </p:cNvPr>
              <p:cNvSpPr txBox="1"/>
              <p:nvPr/>
            </p:nvSpPr>
            <p:spPr>
              <a:xfrm>
                <a:off x="2288707" y="-16447"/>
                <a:ext cx="7614585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8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8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8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8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8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8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1FF927-6E42-FD69-F967-A76E07101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707" y="-16447"/>
                <a:ext cx="7614585" cy="13234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1E93DE-4909-0155-5829-E917FA6D4F3E}"/>
                  </a:ext>
                </a:extLst>
              </p:cNvPr>
              <p:cNvSpPr txBox="1"/>
              <p:nvPr/>
            </p:nvSpPr>
            <p:spPr>
              <a:xfrm>
                <a:off x="0" y="1218501"/>
                <a:ext cx="12192000" cy="1914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6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6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6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6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6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GB" sz="6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acc>
                          <m:accPr>
                            <m:chr m:val="⃗"/>
                            <m:ctrlPr>
                              <a:rPr lang="en-US" sz="6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6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6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CA" sz="6600" b="0" i="0" dirty="0">
                    <a:solidFill>
                      <a:srgbClr val="00206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5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CA" sz="4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sz="45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CA" sz="4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CA" sz="4500" b="0" i="1" smtClean="0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CA" sz="4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CA" sz="45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sz="45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CA" sz="4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CA" sz="4500" i="1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CA" sz="45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CA" sz="4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sz="45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CA" sz="45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CA" sz="4500" b="0" i="1" smtClean="0">
                                      <a:latin typeface="Cambria Math" panose="02040503050406030204" pitchFamily="18" charset="0"/>
                                    </a:rPr>
                                    <m:t>  2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CA" sz="45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sz="45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CA" sz="4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CA" sz="4500" i="1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en-CA" sz="4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GB" sz="4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4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45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  <m:t>  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  <m:t>  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  <m:t>  2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  <m:t>  2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GB" sz="45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A" sz="66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6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6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GB" sz="6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GB" sz="6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GB" sz="6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GB" sz="6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endParaRPr lang="en-US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1E93DE-4909-0155-5829-E917FA6D4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18501"/>
                <a:ext cx="12192000" cy="1914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36A500-9859-57B0-6DA0-F6FB06523B23}"/>
                  </a:ext>
                </a:extLst>
              </p:cNvPr>
              <p:cNvSpPr txBox="1"/>
              <p:nvPr/>
            </p:nvSpPr>
            <p:spPr>
              <a:xfrm>
                <a:off x="1446406" y="3259761"/>
                <a:ext cx="7306512" cy="1652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9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9600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CA" sz="9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sz="9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CA" sz="96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CA" sz="96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9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CA" sz="9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CA" sz="9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acc>
                          <m:accPr>
                            <m:chr m:val="⃗"/>
                            <m:ctrlPr>
                              <a:rPr lang="en-CA" sz="96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CA" sz="9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9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CA" sz="9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CA" sz="9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nary>
                  </m:oMath>
                </a14:m>
                <a:r>
                  <a:rPr lang="en-US" sz="96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36A500-9859-57B0-6DA0-F6FB06523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406" y="3259761"/>
                <a:ext cx="7306512" cy="16528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397EC6-B6B1-A431-AE8A-31AA9B3D25C2}"/>
                  </a:ext>
                </a:extLst>
              </p:cNvPr>
              <p:cNvSpPr txBox="1"/>
              <p:nvPr/>
            </p:nvSpPr>
            <p:spPr>
              <a:xfrm>
                <a:off x="211392" y="5060069"/>
                <a:ext cx="12103512" cy="1430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7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CA" sz="7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sz="7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ctrlP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CA" sz="7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CA" sz="72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CA" sz="7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72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en-CA" sz="7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sz="72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p>
                                        <m:r>
                                          <a:rPr lang="en-CA" sz="72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  <m:r>
                                      <a:rPr lang="en-CA" sz="72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b>
                                    <m:r>
                                      <a:rPr lang="en-CA" sz="7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CA" sz="72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CA" sz="7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  <m:sSup>
                                  <m:sSupPr>
                                    <m:ctrlPr>
                                      <a:rPr lang="en-CA" sz="7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7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CA" sz="72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  <m:d>
                          <m:dPr>
                            <m:ctrlP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CA" sz="72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CA" sz="72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CA" sz="7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72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CA" sz="7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CA" sz="72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CA" sz="72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  <m:acc>
                                  <m:accPr>
                                    <m:chr m:val="⃗"/>
                                    <m:ctrlPr>
                                      <a:rPr lang="en-CA" sz="7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CA" sz="72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72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CA" sz="72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nary>
                          </m:e>
                        </m:d>
                      </m:e>
                    </m:nary>
                  </m:oMath>
                </a14:m>
                <a:r>
                  <a:rPr lang="en-US" sz="72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397EC6-B6B1-A431-AE8A-31AA9B3D2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92" y="5060069"/>
                <a:ext cx="12103512" cy="14307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4E1970-4D3A-52BD-D935-BBA37641D462}"/>
              </a:ext>
            </a:extLst>
          </p:cNvPr>
          <p:cNvCxnSpPr>
            <a:cxnSpLocks/>
          </p:cNvCxnSpPr>
          <p:nvPr/>
        </p:nvCxnSpPr>
        <p:spPr>
          <a:xfrm>
            <a:off x="0" y="3200767"/>
            <a:ext cx="1213300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4E609D6-F125-11FC-5C03-4B229EF74F6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57600" y="4714920"/>
              <a:ext cx="9094320" cy="6321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4E609D6-F125-11FC-5C03-4B229EF74F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48240" y="4705560"/>
                <a:ext cx="9113040" cy="650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3545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424">
        <p:fade/>
      </p:transition>
    </mc:Choice>
    <mc:Fallback xmlns="">
      <p:transition spd="med" advTm="184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1FF927-6E42-FD69-F967-A76E071016B1}"/>
                  </a:ext>
                </a:extLst>
              </p:cNvPr>
              <p:cNvSpPr txBox="1"/>
              <p:nvPr/>
            </p:nvSpPr>
            <p:spPr>
              <a:xfrm>
                <a:off x="2288707" y="-16447"/>
                <a:ext cx="7614585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8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8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8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8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8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8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8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1FF927-6E42-FD69-F967-A76E07101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707" y="-16447"/>
                <a:ext cx="7614585" cy="13234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1E93DE-4909-0155-5829-E917FA6D4F3E}"/>
                  </a:ext>
                </a:extLst>
              </p:cNvPr>
              <p:cNvSpPr txBox="1"/>
              <p:nvPr/>
            </p:nvSpPr>
            <p:spPr>
              <a:xfrm>
                <a:off x="0" y="1218501"/>
                <a:ext cx="12192000" cy="1914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6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6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6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6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6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GB" sz="6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acc>
                          <m:accPr>
                            <m:chr m:val="⃗"/>
                            <m:ctrlPr>
                              <a:rPr lang="en-US" sz="6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6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6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CA" sz="6600" b="0" i="0" dirty="0">
                    <a:solidFill>
                      <a:srgbClr val="00206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4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45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CA" sz="4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sz="45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CA" sz="4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CA" sz="4500" b="0" i="1" smtClean="0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CA" sz="4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CA" sz="45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sz="45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CA" sz="4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CA" sz="4500" i="1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CA" sz="45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CA" sz="4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sz="45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CA" sz="45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CA" sz="4500" b="0" i="1" smtClean="0">
                                      <a:latin typeface="Cambria Math" panose="02040503050406030204" pitchFamily="18" charset="0"/>
                                    </a:rPr>
                                    <m:t>  2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CA" sz="45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sz="45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CA" sz="4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CA" sz="4500" i="1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en-CA" sz="4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GB" sz="4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4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45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  <m:t>  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  <m:t>  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  <m:t>  2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CA" sz="4500" i="1">
                                          <a:latin typeface="Cambria Math" panose="02040503050406030204" pitchFamily="18" charset="0"/>
                                        </a:rPr>
                                        <m:t>  2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GB" sz="45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A" sz="66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6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6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GB" sz="6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GB" sz="6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GB" sz="6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GB" sz="6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endParaRPr lang="en-US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1E93DE-4909-0155-5829-E917FA6D4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18501"/>
                <a:ext cx="12192000" cy="1914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36A500-9859-57B0-6DA0-F6FB06523B23}"/>
                  </a:ext>
                </a:extLst>
              </p:cNvPr>
              <p:cNvSpPr txBox="1"/>
              <p:nvPr/>
            </p:nvSpPr>
            <p:spPr>
              <a:xfrm>
                <a:off x="1446406" y="3259761"/>
                <a:ext cx="7306512" cy="1652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9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9600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CA" sz="9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sz="9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CA" sz="96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9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CA" sz="9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CA" sz="9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acc>
                          <m:accPr>
                            <m:chr m:val="⃗"/>
                            <m:ctrlPr>
                              <a:rPr lang="en-CA" sz="96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CA" sz="9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9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CA" sz="96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CA" sz="9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nary>
                  </m:oMath>
                </a14:m>
                <a:r>
                  <a:rPr lang="en-US" sz="96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36A500-9859-57B0-6DA0-F6FB06523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406" y="3259761"/>
                <a:ext cx="7306512" cy="16528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397EC6-B6B1-A431-AE8A-31AA9B3D25C2}"/>
                  </a:ext>
                </a:extLst>
              </p:cNvPr>
              <p:cNvSpPr txBox="1"/>
              <p:nvPr/>
            </p:nvSpPr>
            <p:spPr>
              <a:xfrm>
                <a:off x="-44250" y="5060069"/>
                <a:ext cx="11769213" cy="1579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8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8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A" sz="8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8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CA" sz="8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80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p>
                                <m:r>
                                  <a:rPr lang="en-CA" sz="80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CA" sz="8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CA" sz="8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sSup>
                          <m:sSupPr>
                            <m:ctrlPr>
                              <a:rPr lang="en-CA" sz="8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8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CA" sz="8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CA" sz="8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A" sz="8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CA" sz="8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A" sz="8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acc>
                          <m:accPr>
                            <m:chr m:val="⃗"/>
                            <m:ctrlPr>
                              <a:rPr lang="en-CA" sz="8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CA" sz="8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8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CA" sz="8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sz="80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397EC6-B6B1-A431-AE8A-31AA9B3D2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250" y="5060069"/>
                <a:ext cx="11769213" cy="15796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4E1970-4D3A-52BD-D935-BBA37641D462}"/>
              </a:ext>
            </a:extLst>
          </p:cNvPr>
          <p:cNvCxnSpPr>
            <a:cxnSpLocks/>
          </p:cNvCxnSpPr>
          <p:nvPr/>
        </p:nvCxnSpPr>
        <p:spPr>
          <a:xfrm>
            <a:off x="0" y="3200767"/>
            <a:ext cx="1213300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2986173-1F66-846C-25EE-A02946495C9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15040" y="3136320"/>
              <a:ext cx="7419600" cy="3586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2986173-1F66-846C-25EE-A02946495C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05680" y="3126960"/>
                <a:ext cx="7438320" cy="3605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7431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951">
        <p:fade/>
      </p:transition>
    </mc:Choice>
    <mc:Fallback xmlns="">
      <p:transition spd="med" advTm="289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6908E9-4DA9-BDDE-DE22-F6D3C76AD6B1}"/>
              </a:ext>
            </a:extLst>
          </p:cNvPr>
          <p:cNvSpPr txBox="1"/>
          <p:nvPr/>
        </p:nvSpPr>
        <p:spPr>
          <a:xfrm>
            <a:off x="511277" y="206478"/>
            <a:ext cx="558472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3800" dirty="0"/>
              <a:t>Dual</a:t>
            </a:r>
            <a:br>
              <a:rPr lang="en-CA" sz="13800" dirty="0"/>
            </a:br>
            <a:r>
              <a:rPr lang="en-CA" sz="13800" dirty="0"/>
              <a:t>Vectors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B81253-B578-F2B3-6680-C19FB67A5590}"/>
              </a:ext>
            </a:extLst>
          </p:cNvPr>
          <p:cNvSpPr txBox="1"/>
          <p:nvPr/>
        </p:nvSpPr>
        <p:spPr>
          <a:xfrm>
            <a:off x="6823588" y="437833"/>
            <a:ext cx="5368412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5400" u="sng" dirty="0">
                <a:solidFill>
                  <a:schemeClr val="bg1">
                    <a:lumMod val="50000"/>
                  </a:schemeClr>
                </a:solidFill>
              </a:rPr>
              <a:t>Also Called</a:t>
            </a:r>
            <a:r>
              <a:rPr lang="en-CA" sz="5400" dirty="0">
                <a:solidFill>
                  <a:schemeClr val="bg1">
                    <a:lumMod val="50000"/>
                  </a:schemeClr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5400" dirty="0">
                <a:solidFill>
                  <a:schemeClr val="bg1">
                    <a:lumMod val="50000"/>
                  </a:schemeClr>
                </a:solidFill>
              </a:rPr>
              <a:t>dual vector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5400" dirty="0" err="1"/>
              <a:t>covector</a:t>
            </a:r>
            <a:endParaRPr lang="en-CA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5400" dirty="0">
                <a:solidFill>
                  <a:schemeClr val="bg1">
                    <a:lumMod val="50000"/>
                  </a:schemeClr>
                </a:solidFill>
              </a:rPr>
              <a:t>linear functional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5400" dirty="0">
                <a:solidFill>
                  <a:schemeClr val="bg1">
                    <a:lumMod val="50000"/>
                  </a:schemeClr>
                </a:solidFill>
              </a:rPr>
              <a:t>linear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5400" dirty="0"/>
              <a:t>one-form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5400" dirty="0">
                <a:solidFill>
                  <a:schemeClr val="bg1">
                    <a:lumMod val="50000"/>
                  </a:schemeClr>
                </a:solidFill>
              </a:rPr>
              <a:t>bra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1D6AC4E-2EEF-1320-F40F-12B7A2AE3A75}"/>
                  </a:ext>
                </a:extLst>
              </p:cNvPr>
              <p:cNvSpPr txBox="1"/>
              <p:nvPr/>
            </p:nvSpPr>
            <p:spPr>
              <a:xfrm>
                <a:off x="393289" y="4892871"/>
                <a:ext cx="6066505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7200" dirty="0">
                    <a:solidFill>
                      <a:schemeClr val="tx1"/>
                    </a:solidFill>
                  </a:rPr>
                  <a:t>(bra vector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|"/>
                        <m:ctrlPr>
                          <a:rPr lang="en-CA" sz="7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7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CA" sz="72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1D6AC4E-2EEF-1320-F40F-12B7A2AE3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89" y="4892871"/>
                <a:ext cx="6066505" cy="1200329"/>
              </a:xfrm>
              <a:prstGeom prst="rect">
                <a:avLst/>
              </a:prstGeom>
              <a:blipFill>
                <a:blip r:embed="rId3"/>
                <a:stretch>
                  <a:fillRect l="-7638" t="-19289" r="-6231" b="-4111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0208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01"/>
    </mc:Choice>
    <mc:Fallback xmlns="">
      <p:transition spd="slow" advTm="153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CF3B29B6-B760-463D-8E62-451B49BF5E44}"/>
              </a:ext>
            </a:extLst>
          </p:cNvPr>
          <p:cNvGrpSpPr/>
          <p:nvPr/>
        </p:nvGrpSpPr>
        <p:grpSpPr>
          <a:xfrm rot="2767760">
            <a:off x="5836798" y="2199740"/>
            <a:ext cx="3611310" cy="2542909"/>
            <a:chOff x="3390975" y="2220686"/>
            <a:chExt cx="5312523" cy="374082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FBF105E-E11E-43C5-977A-332D4ECC8138}"/>
                </a:ext>
              </a:extLst>
            </p:cNvPr>
            <p:cNvSpPr/>
            <p:nvPr/>
          </p:nvSpPr>
          <p:spPr>
            <a:xfrm>
              <a:off x="5993130" y="4074711"/>
              <a:ext cx="205740" cy="2057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89A814F-4341-449F-BF12-C833A4E5A436}"/>
                </a:ext>
              </a:extLst>
            </p:cNvPr>
            <p:cNvGrpSpPr/>
            <p:nvPr/>
          </p:nvGrpSpPr>
          <p:grpSpPr>
            <a:xfrm>
              <a:off x="3390975" y="2220686"/>
              <a:ext cx="5312523" cy="3740822"/>
              <a:chOff x="3390975" y="2662197"/>
              <a:chExt cx="5312523" cy="2857800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2C8B5F2B-F18D-4484-8910-2047D6C82749}"/>
                  </a:ext>
                </a:extLst>
              </p:cNvPr>
              <p:cNvGrpSpPr/>
              <p:nvPr/>
            </p:nvGrpSpPr>
            <p:grpSpPr>
              <a:xfrm>
                <a:off x="4639650" y="3100665"/>
                <a:ext cx="2888903" cy="2114506"/>
                <a:chOff x="4639650" y="3100665"/>
                <a:chExt cx="2888903" cy="2114506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CC131D5A-CA42-4274-99DF-35E5B26BCAC6}"/>
                    </a:ext>
                  </a:extLst>
                </p:cNvPr>
                <p:cNvGrpSpPr/>
                <p:nvPr/>
              </p:nvGrpSpPr>
              <p:grpSpPr>
                <a:xfrm>
                  <a:off x="4639650" y="3100665"/>
                  <a:ext cx="2888903" cy="2114506"/>
                  <a:chOff x="1050873" y="1266825"/>
                  <a:chExt cx="4041879" cy="4322790"/>
                </a:xfrm>
              </p:grpSpPr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D98FAE32-48F9-4210-9EA6-287062600BC7}"/>
                      </a:ext>
                    </a:extLst>
                  </p:cNvPr>
                  <p:cNvCxnSpPr/>
                  <p:nvPr/>
                </p:nvCxnSpPr>
                <p:spPr>
                  <a:xfrm>
                    <a:off x="1060398" y="1991653"/>
                    <a:ext cx="403235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EE4EBA1A-3859-44CB-BB10-AB26D85BCA8F}"/>
                      </a:ext>
                    </a:extLst>
                  </p:cNvPr>
                  <p:cNvCxnSpPr/>
                  <p:nvPr/>
                </p:nvCxnSpPr>
                <p:spPr>
                  <a:xfrm>
                    <a:off x="1060398" y="2701344"/>
                    <a:ext cx="403235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>
                    <a:extLst>
                      <a:ext uri="{FF2B5EF4-FFF2-40B4-BE49-F238E27FC236}">
                        <a16:creationId xmlns:a16="http://schemas.microsoft.com/office/drawing/2014/main" id="{9D602A2D-A169-4904-9776-9DA531DC35A2}"/>
                      </a:ext>
                    </a:extLst>
                  </p:cNvPr>
                  <p:cNvCxnSpPr/>
                  <p:nvPr/>
                </p:nvCxnSpPr>
                <p:spPr>
                  <a:xfrm>
                    <a:off x="1060398" y="3429000"/>
                    <a:ext cx="403235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>
                    <a:extLst>
                      <a:ext uri="{FF2B5EF4-FFF2-40B4-BE49-F238E27FC236}">
                        <a16:creationId xmlns:a16="http://schemas.microsoft.com/office/drawing/2014/main" id="{7A9EAE50-22A1-4EF8-841C-ACDCDDCE5C27}"/>
                      </a:ext>
                    </a:extLst>
                  </p:cNvPr>
                  <p:cNvCxnSpPr/>
                  <p:nvPr/>
                </p:nvCxnSpPr>
                <p:spPr>
                  <a:xfrm>
                    <a:off x="1060398" y="4152268"/>
                    <a:ext cx="403235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AD646CEF-458B-462E-96FB-750199552120}"/>
                      </a:ext>
                    </a:extLst>
                  </p:cNvPr>
                  <p:cNvCxnSpPr/>
                  <p:nvPr/>
                </p:nvCxnSpPr>
                <p:spPr>
                  <a:xfrm>
                    <a:off x="1060398" y="4861959"/>
                    <a:ext cx="403235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>
                    <a:extLst>
                      <a:ext uri="{FF2B5EF4-FFF2-40B4-BE49-F238E27FC236}">
                        <a16:creationId xmlns:a16="http://schemas.microsoft.com/office/drawing/2014/main" id="{81A696AE-1E55-4539-B5DD-91E4D00A4D45}"/>
                      </a:ext>
                    </a:extLst>
                  </p:cNvPr>
                  <p:cNvCxnSpPr/>
                  <p:nvPr/>
                </p:nvCxnSpPr>
                <p:spPr>
                  <a:xfrm>
                    <a:off x="1060398" y="5589615"/>
                    <a:ext cx="403235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8FE8CD8E-9821-4FE4-8598-2C574D1FDB50}"/>
                      </a:ext>
                    </a:extLst>
                  </p:cNvPr>
                  <p:cNvCxnSpPr/>
                  <p:nvPr/>
                </p:nvCxnSpPr>
                <p:spPr>
                  <a:xfrm>
                    <a:off x="1050873" y="1266825"/>
                    <a:ext cx="403235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F73E2A2B-4C86-4339-9A9F-62C6356645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89339" y="3901881"/>
                  <a:ext cx="0" cy="256419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71B30766-FA2C-48EC-A922-9857006AC2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21899" y="3901881"/>
                  <a:ext cx="0" cy="256419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4E3A1F0-E33C-4CD1-88BB-91272A76AE97}"/>
                  </a:ext>
                </a:extLst>
              </p:cNvPr>
              <p:cNvSpPr/>
              <p:nvPr/>
            </p:nvSpPr>
            <p:spPr>
              <a:xfrm>
                <a:off x="3390975" y="2662197"/>
                <a:ext cx="1495817" cy="28484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96B6964-47C8-40A2-A22F-18589972C78F}"/>
                  </a:ext>
                </a:extLst>
              </p:cNvPr>
              <p:cNvSpPr/>
              <p:nvPr/>
            </p:nvSpPr>
            <p:spPr>
              <a:xfrm>
                <a:off x="7207681" y="2671584"/>
                <a:ext cx="1495817" cy="28484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434BB87-AE5E-4D63-94FA-FCB114D6B35C}"/>
              </a:ext>
            </a:extLst>
          </p:cNvPr>
          <p:cNvCxnSpPr>
            <a:cxnSpLocks/>
          </p:cNvCxnSpPr>
          <p:nvPr/>
        </p:nvCxnSpPr>
        <p:spPr>
          <a:xfrm flipV="1">
            <a:off x="516795" y="2355972"/>
            <a:ext cx="1202401" cy="1536290"/>
          </a:xfrm>
          <a:prstGeom prst="straightConnector1">
            <a:avLst/>
          </a:prstGeom>
          <a:ln w="152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420C582-9AC2-4A38-8EC3-1CF3C62C4907}"/>
              </a:ext>
            </a:extLst>
          </p:cNvPr>
          <p:cNvSpPr txBox="1"/>
          <p:nvPr/>
        </p:nvSpPr>
        <p:spPr>
          <a:xfrm>
            <a:off x="386971" y="125911"/>
            <a:ext cx="570374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Vector = an arrow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dirty="0"/>
              <a:t>Represents something </a:t>
            </a:r>
            <a:br>
              <a:rPr lang="en-GB" sz="4000" dirty="0"/>
            </a:br>
            <a:r>
              <a:rPr lang="en-GB" sz="4000" dirty="0"/>
              <a:t>with </a:t>
            </a:r>
            <a:r>
              <a:rPr lang="en-GB" sz="4000" u="sng" dirty="0"/>
              <a:t>length</a:t>
            </a:r>
            <a:r>
              <a:rPr lang="en-GB" sz="4000" dirty="0"/>
              <a:t> and </a:t>
            </a:r>
            <a:r>
              <a:rPr lang="en-GB" sz="4000" u="sng" dirty="0"/>
              <a:t>direction</a:t>
            </a:r>
            <a:endParaRPr lang="en-CA" sz="4000" u="sng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796594B-807C-4671-ADCF-174CBDAFC057}"/>
              </a:ext>
            </a:extLst>
          </p:cNvPr>
          <p:cNvSpPr txBox="1"/>
          <p:nvPr/>
        </p:nvSpPr>
        <p:spPr>
          <a:xfrm>
            <a:off x="6172330" y="136505"/>
            <a:ext cx="59022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Dual Vector = a stack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dirty="0"/>
              <a:t>Represents something </a:t>
            </a:r>
            <a:br>
              <a:rPr lang="en-GB" sz="4000" dirty="0"/>
            </a:br>
            <a:r>
              <a:rPr lang="en-GB" sz="4000" dirty="0"/>
              <a:t>with </a:t>
            </a:r>
            <a:r>
              <a:rPr lang="en-GB" sz="4000" u="sng" dirty="0"/>
              <a:t>density</a:t>
            </a:r>
            <a:r>
              <a:rPr lang="en-GB" sz="4000" dirty="0"/>
              <a:t> and </a:t>
            </a:r>
            <a:r>
              <a:rPr lang="en-GB" sz="4000" u="sng" dirty="0"/>
              <a:t>direction</a:t>
            </a:r>
            <a:endParaRPr lang="en-CA" sz="4000" u="sng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4B0D9F9-16FF-4B33-A762-879E5C7F28A9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611F4FB-231C-44B0-A285-19F34C75AC51}"/>
              </a:ext>
            </a:extLst>
          </p:cNvPr>
          <p:cNvSpPr txBox="1"/>
          <p:nvPr/>
        </p:nvSpPr>
        <p:spPr>
          <a:xfrm>
            <a:off x="2038645" y="2235272"/>
            <a:ext cx="41061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Give geometrical representation of: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/>
              <a:t>Velocity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Acceleration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Momentum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Force</a:t>
            </a:r>
          </a:p>
          <a:p>
            <a:r>
              <a:rPr lang="en-GB" sz="3600" dirty="0"/>
              <a:t>(3D and 4D versions)</a:t>
            </a:r>
            <a:endParaRPr lang="en-CA" sz="36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D7DF0D4-629A-450A-B570-68D3F68F3E33}"/>
              </a:ext>
            </a:extLst>
          </p:cNvPr>
          <p:cNvSpPr txBox="1"/>
          <p:nvPr/>
        </p:nvSpPr>
        <p:spPr>
          <a:xfrm>
            <a:off x="8747037" y="2323760"/>
            <a:ext cx="36596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Give geometrical representation of: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/>
              <a:t>Waves</a:t>
            </a:r>
          </a:p>
          <a:p>
            <a:r>
              <a:rPr lang="en-GB" sz="3600" dirty="0"/>
              <a:t>(Doppler effect)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C328E4-2154-49E2-B8A0-21B4390B8061}"/>
              </a:ext>
            </a:extLst>
          </p:cNvPr>
          <p:cNvSpPr txBox="1"/>
          <p:nvPr/>
        </p:nvSpPr>
        <p:spPr>
          <a:xfrm>
            <a:off x="6172330" y="5404752"/>
            <a:ext cx="62343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Density in time = </a:t>
            </a:r>
            <a:r>
              <a:rPr lang="en-GB" sz="3600" dirty="0">
                <a:solidFill>
                  <a:srgbClr val="FF0000"/>
                </a:solidFill>
              </a:rPr>
              <a:t>frequency</a:t>
            </a:r>
          </a:p>
          <a:p>
            <a:r>
              <a:rPr lang="en-GB" sz="3600" dirty="0"/>
              <a:t>Density in space = </a:t>
            </a:r>
            <a:r>
              <a:rPr lang="en-GB" sz="3600" dirty="0">
                <a:solidFill>
                  <a:srgbClr val="0070C0"/>
                </a:solidFill>
              </a:rPr>
              <a:t>wavenumber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48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6822">
        <p:fade/>
      </p:transition>
    </mc:Choice>
    <mc:Fallback xmlns="">
      <p:transition spd="med" advTm="268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uiExpand="1" build="p"/>
      <p:bldP spid="47" grpId="0" uiExpand="1" build="p"/>
      <p:bldP spid="57" grpId="0" build="p"/>
      <p:bldP spid="58" grpId="0" uiExpand="1" build="p"/>
      <p:bldP spid="24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E6B5C792-142A-902D-0E79-FB44A9280F93}"/>
              </a:ext>
            </a:extLst>
          </p:cNvPr>
          <p:cNvGrpSpPr/>
          <p:nvPr/>
        </p:nvGrpSpPr>
        <p:grpSpPr>
          <a:xfrm rot="2700000">
            <a:off x="3651109" y="1883769"/>
            <a:ext cx="4606254" cy="3090460"/>
            <a:chOff x="3072461" y="1275143"/>
            <a:chExt cx="6112707" cy="4101181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19442C7F-CFEC-C671-B033-42D29C76567F}"/>
                </a:ext>
              </a:extLst>
            </p:cNvPr>
            <p:cNvGrpSpPr/>
            <p:nvPr/>
          </p:nvGrpSpPr>
          <p:grpSpPr>
            <a:xfrm>
              <a:off x="4207949" y="1663143"/>
              <a:ext cx="3812108" cy="3465932"/>
              <a:chOff x="4207949" y="1663143"/>
              <a:chExt cx="3812108" cy="3465932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5A952E0D-DA90-BF59-2694-3B1D2E1D996A}"/>
                  </a:ext>
                </a:extLst>
              </p:cNvPr>
              <p:cNvGrpSpPr/>
              <p:nvPr/>
            </p:nvGrpSpPr>
            <p:grpSpPr>
              <a:xfrm>
                <a:off x="5243466" y="3056234"/>
                <a:ext cx="1705069" cy="415301"/>
                <a:chOff x="5243466" y="3056234"/>
                <a:chExt cx="1705069" cy="415301"/>
              </a:xfrm>
            </p:grpSpPr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34B7FFDE-5237-3593-026A-5D01F586841A}"/>
                    </a:ext>
                  </a:extLst>
                </p:cNvPr>
                <p:cNvSpPr/>
                <p:nvPr/>
              </p:nvSpPr>
              <p:spPr>
                <a:xfrm rot="19292">
                  <a:off x="6030261" y="3277783"/>
                  <a:ext cx="193752" cy="1937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7DFD4F04-5072-C8E9-1245-CD127820D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292" flipV="1">
                  <a:off x="5243466" y="3056234"/>
                  <a:ext cx="0" cy="316091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8B8B2BBF-A0C3-BB64-327F-523EA253F1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292" flipV="1">
                  <a:off x="6948535" y="3063804"/>
                  <a:ext cx="0" cy="316091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A03D2491-735E-9528-D124-3AEA2331644C}"/>
                  </a:ext>
                </a:extLst>
              </p:cNvPr>
              <p:cNvGrpSpPr/>
              <p:nvPr/>
            </p:nvGrpSpPr>
            <p:grpSpPr>
              <a:xfrm>
                <a:off x="4207949" y="1663143"/>
                <a:ext cx="3812108" cy="3465932"/>
                <a:chOff x="4746106" y="1663143"/>
                <a:chExt cx="2730111" cy="3465932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FAB98CAE-A56D-0999-4044-0A07961E364D}"/>
                    </a:ext>
                  </a:extLst>
                </p:cNvPr>
                <p:cNvGrpSpPr/>
                <p:nvPr/>
              </p:nvGrpSpPr>
              <p:grpSpPr>
                <a:xfrm rot="19292">
                  <a:off x="4762055" y="2509312"/>
                  <a:ext cx="2714162" cy="1730754"/>
                  <a:chOff x="1060397" y="1991653"/>
                  <a:chExt cx="4032356" cy="2870306"/>
                </a:xfrm>
              </p:grpSpPr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798F583E-F38F-2D80-39E5-DAF485A67026}"/>
                      </a:ext>
                    </a:extLst>
                  </p:cNvPr>
                  <p:cNvCxnSpPr/>
                  <p:nvPr/>
                </p:nvCxnSpPr>
                <p:spPr>
                  <a:xfrm>
                    <a:off x="1060398" y="1991653"/>
                    <a:ext cx="403235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>
                    <a:extLst>
                      <a:ext uri="{FF2B5EF4-FFF2-40B4-BE49-F238E27FC236}">
                        <a16:creationId xmlns:a16="http://schemas.microsoft.com/office/drawing/2014/main" id="{08B353BD-A665-E7DF-D771-D2916E1CFF55}"/>
                      </a:ext>
                    </a:extLst>
                  </p:cNvPr>
                  <p:cNvCxnSpPr/>
                  <p:nvPr/>
                </p:nvCxnSpPr>
                <p:spPr>
                  <a:xfrm>
                    <a:off x="1060397" y="3429000"/>
                    <a:ext cx="403235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Connector 16">
                    <a:extLst>
                      <a:ext uri="{FF2B5EF4-FFF2-40B4-BE49-F238E27FC236}">
                        <a16:creationId xmlns:a16="http://schemas.microsoft.com/office/drawing/2014/main" id="{545F725C-4AE3-DFB6-C7ED-2326E633FD34}"/>
                      </a:ext>
                    </a:extLst>
                  </p:cNvPr>
                  <p:cNvCxnSpPr/>
                  <p:nvPr/>
                </p:nvCxnSpPr>
                <p:spPr>
                  <a:xfrm>
                    <a:off x="1060398" y="4861959"/>
                    <a:ext cx="403235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ED3CA320-0B4A-B493-E2EA-1CA221E9A09D}"/>
                    </a:ext>
                  </a:extLst>
                </p:cNvPr>
                <p:cNvCxnSpPr/>
                <p:nvPr/>
              </p:nvCxnSpPr>
              <p:spPr>
                <a:xfrm rot="19292">
                  <a:off x="4746106" y="5129075"/>
                  <a:ext cx="2714161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CD606DBC-088C-58C1-7153-FE615E9C0CE1}"/>
                    </a:ext>
                  </a:extLst>
                </p:cNvPr>
                <p:cNvCxnSpPr/>
                <p:nvPr/>
              </p:nvCxnSpPr>
              <p:spPr>
                <a:xfrm rot="19292">
                  <a:off x="4762051" y="1663143"/>
                  <a:ext cx="2714161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10A5ADA-6572-1FF5-6437-F989537EE2CA}"/>
                </a:ext>
              </a:extLst>
            </p:cNvPr>
            <p:cNvSpPr/>
            <p:nvPr/>
          </p:nvSpPr>
          <p:spPr>
            <a:xfrm rot="19292">
              <a:off x="7776509" y="1295887"/>
              <a:ext cx="1408659" cy="4080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9720782-4289-A9B2-E5FF-291B14E240B3}"/>
                </a:ext>
              </a:extLst>
            </p:cNvPr>
            <p:cNvSpPr/>
            <p:nvPr/>
          </p:nvSpPr>
          <p:spPr>
            <a:xfrm rot="19292">
              <a:off x="3072461" y="1275143"/>
              <a:ext cx="1408659" cy="40956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8378DC5-CD83-353C-E194-3FC45571FC80}"/>
              </a:ext>
            </a:extLst>
          </p:cNvPr>
          <p:cNvGrpSpPr/>
          <p:nvPr/>
        </p:nvGrpSpPr>
        <p:grpSpPr>
          <a:xfrm rot="2700000">
            <a:off x="7884959" y="3275548"/>
            <a:ext cx="4606254" cy="3090460"/>
            <a:chOff x="3072461" y="1275143"/>
            <a:chExt cx="6112707" cy="4101181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EC1FA438-40D6-350A-0C89-B1097B44AF13}"/>
                </a:ext>
              </a:extLst>
            </p:cNvPr>
            <p:cNvGrpSpPr/>
            <p:nvPr/>
          </p:nvGrpSpPr>
          <p:grpSpPr>
            <a:xfrm>
              <a:off x="4207949" y="1663143"/>
              <a:ext cx="3812102" cy="3465932"/>
              <a:chOff x="4207949" y="1663143"/>
              <a:chExt cx="3812102" cy="3465932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B8A1ACA9-2D96-5885-E83D-DA1B070E70D7}"/>
                  </a:ext>
                </a:extLst>
              </p:cNvPr>
              <p:cNvGrpSpPr/>
              <p:nvPr/>
            </p:nvGrpSpPr>
            <p:grpSpPr>
              <a:xfrm>
                <a:off x="5243466" y="3056234"/>
                <a:ext cx="1705069" cy="415301"/>
                <a:chOff x="5243466" y="3056234"/>
                <a:chExt cx="1705069" cy="415301"/>
              </a:xfrm>
            </p:grpSpPr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2C7F442D-624E-A3CE-D787-CCE1E54B6BCD}"/>
                    </a:ext>
                  </a:extLst>
                </p:cNvPr>
                <p:cNvSpPr/>
                <p:nvPr/>
              </p:nvSpPr>
              <p:spPr>
                <a:xfrm rot="19292">
                  <a:off x="6030261" y="3277783"/>
                  <a:ext cx="193752" cy="1937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3F8E79DD-331B-42F3-138C-4D8AF5D462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292" flipV="1">
                  <a:off x="5243466" y="3056234"/>
                  <a:ext cx="0" cy="316091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Arrow Connector 113">
                  <a:extLst>
                    <a:ext uri="{FF2B5EF4-FFF2-40B4-BE49-F238E27FC236}">
                      <a16:creationId xmlns:a16="http://schemas.microsoft.com/office/drawing/2014/main" id="{250ED76F-6371-9A27-7676-1F5EFCA47B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292" flipV="1">
                  <a:off x="6948535" y="3063804"/>
                  <a:ext cx="0" cy="316091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59F57CB9-C023-2CC4-5790-3DD4BB34EF03}"/>
                  </a:ext>
                </a:extLst>
              </p:cNvPr>
              <p:cNvGrpSpPr/>
              <p:nvPr/>
            </p:nvGrpSpPr>
            <p:grpSpPr>
              <a:xfrm>
                <a:off x="4207949" y="1663143"/>
                <a:ext cx="3812102" cy="3465932"/>
                <a:chOff x="4746106" y="1663143"/>
                <a:chExt cx="2730107" cy="3465932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9F9D5F88-52E0-EC63-2FD0-8049889DD586}"/>
                    </a:ext>
                  </a:extLst>
                </p:cNvPr>
                <p:cNvGrpSpPr/>
                <p:nvPr/>
              </p:nvGrpSpPr>
              <p:grpSpPr>
                <a:xfrm rot="19292">
                  <a:off x="4755640" y="2072232"/>
                  <a:ext cx="2720573" cy="2606581"/>
                  <a:chOff x="1050873" y="1266825"/>
                  <a:chExt cx="4041880" cy="4322790"/>
                </a:xfrm>
              </p:grpSpPr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4F950E15-A15F-07B1-FAF8-C412F8C7DD6B}"/>
                      </a:ext>
                    </a:extLst>
                  </p:cNvPr>
                  <p:cNvCxnSpPr/>
                  <p:nvPr/>
                </p:nvCxnSpPr>
                <p:spPr>
                  <a:xfrm>
                    <a:off x="1060398" y="1991653"/>
                    <a:ext cx="403235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25BD3C4B-A081-CC56-365C-91F2AB25FB76}"/>
                      </a:ext>
                    </a:extLst>
                  </p:cNvPr>
                  <p:cNvCxnSpPr/>
                  <p:nvPr/>
                </p:nvCxnSpPr>
                <p:spPr>
                  <a:xfrm>
                    <a:off x="1060398" y="2701344"/>
                    <a:ext cx="403235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DB93CE5E-B3F3-F8E8-4C75-543AE5943C39}"/>
                      </a:ext>
                    </a:extLst>
                  </p:cNvPr>
                  <p:cNvCxnSpPr/>
                  <p:nvPr/>
                </p:nvCxnSpPr>
                <p:spPr>
                  <a:xfrm>
                    <a:off x="1060397" y="3429000"/>
                    <a:ext cx="403235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B279F8A6-AF87-2CF0-B0C3-042E456642C7}"/>
                      </a:ext>
                    </a:extLst>
                  </p:cNvPr>
                  <p:cNvCxnSpPr/>
                  <p:nvPr/>
                </p:nvCxnSpPr>
                <p:spPr>
                  <a:xfrm>
                    <a:off x="1060398" y="4152268"/>
                    <a:ext cx="403235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E61EBF9D-0E05-31F4-DD33-F6C4C19A30C9}"/>
                      </a:ext>
                    </a:extLst>
                  </p:cNvPr>
                  <p:cNvCxnSpPr/>
                  <p:nvPr/>
                </p:nvCxnSpPr>
                <p:spPr>
                  <a:xfrm>
                    <a:off x="1060398" y="4861959"/>
                    <a:ext cx="403235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287C3101-1B2B-E3BB-767A-0A45BFCBAAC9}"/>
                      </a:ext>
                    </a:extLst>
                  </p:cNvPr>
                  <p:cNvCxnSpPr/>
                  <p:nvPr/>
                </p:nvCxnSpPr>
                <p:spPr>
                  <a:xfrm>
                    <a:off x="1060398" y="5589615"/>
                    <a:ext cx="403235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A320C0FF-F997-D361-7249-90A64A3AE392}"/>
                      </a:ext>
                    </a:extLst>
                  </p:cNvPr>
                  <p:cNvCxnSpPr/>
                  <p:nvPr/>
                </p:nvCxnSpPr>
                <p:spPr>
                  <a:xfrm>
                    <a:off x="1050873" y="1266825"/>
                    <a:ext cx="403235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18C1F6D6-2691-308F-A13C-E7B9375170AB}"/>
                    </a:ext>
                  </a:extLst>
                </p:cNvPr>
                <p:cNvCxnSpPr/>
                <p:nvPr/>
              </p:nvCxnSpPr>
              <p:spPr>
                <a:xfrm rot="19292">
                  <a:off x="4746106" y="5129075"/>
                  <a:ext cx="2714161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78E4E97E-BA28-7B20-07D3-0B19E6BEE2A8}"/>
                    </a:ext>
                  </a:extLst>
                </p:cNvPr>
                <p:cNvCxnSpPr/>
                <p:nvPr/>
              </p:nvCxnSpPr>
              <p:spPr>
                <a:xfrm rot="19292">
                  <a:off x="4762051" y="1663143"/>
                  <a:ext cx="2714161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DB2EEB4F-5CE1-BA3A-E720-5E7CD122F0DB}"/>
                </a:ext>
              </a:extLst>
            </p:cNvPr>
            <p:cNvSpPr/>
            <p:nvPr/>
          </p:nvSpPr>
          <p:spPr>
            <a:xfrm rot="19292">
              <a:off x="7776509" y="1295887"/>
              <a:ext cx="1408659" cy="4080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E032DF12-1BE8-3DDF-EB54-D1B2FA30A455}"/>
                </a:ext>
              </a:extLst>
            </p:cNvPr>
            <p:cNvSpPr/>
            <p:nvPr/>
          </p:nvSpPr>
          <p:spPr>
            <a:xfrm rot="19292">
              <a:off x="3072461" y="1275143"/>
              <a:ext cx="1408659" cy="40956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C788022-DC24-FA24-0B56-9343973818C0}"/>
              </a:ext>
            </a:extLst>
          </p:cNvPr>
          <p:cNvGrpSpPr/>
          <p:nvPr/>
        </p:nvGrpSpPr>
        <p:grpSpPr>
          <a:xfrm rot="2700000">
            <a:off x="-480011" y="228891"/>
            <a:ext cx="4606254" cy="3090460"/>
            <a:chOff x="3072461" y="1275143"/>
            <a:chExt cx="6112707" cy="4101181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59EE8802-4B57-9477-3B3E-948FBE677FF4}"/>
                </a:ext>
              </a:extLst>
            </p:cNvPr>
            <p:cNvGrpSpPr/>
            <p:nvPr/>
          </p:nvGrpSpPr>
          <p:grpSpPr>
            <a:xfrm>
              <a:off x="4221261" y="2072232"/>
              <a:ext cx="3798789" cy="2606581"/>
              <a:chOff x="4221261" y="2072232"/>
              <a:chExt cx="3798789" cy="2606581"/>
            </a:xfrm>
          </p:grpSpPr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00693AFF-72B4-38AB-0DE9-C616B9578567}"/>
                  </a:ext>
                </a:extLst>
              </p:cNvPr>
              <p:cNvGrpSpPr/>
              <p:nvPr/>
            </p:nvGrpSpPr>
            <p:grpSpPr>
              <a:xfrm>
                <a:off x="5243466" y="3056234"/>
                <a:ext cx="1705069" cy="415301"/>
                <a:chOff x="5243466" y="3056234"/>
                <a:chExt cx="1705069" cy="415301"/>
              </a:xfrm>
            </p:grpSpPr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1CD5BDA9-3D8F-A4B4-6170-682DB0BF9146}"/>
                    </a:ext>
                  </a:extLst>
                </p:cNvPr>
                <p:cNvSpPr/>
                <p:nvPr/>
              </p:nvSpPr>
              <p:spPr>
                <a:xfrm rot="19292">
                  <a:off x="6030261" y="3277783"/>
                  <a:ext cx="193752" cy="19375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132" name="Straight Arrow Connector 131">
                  <a:extLst>
                    <a:ext uri="{FF2B5EF4-FFF2-40B4-BE49-F238E27FC236}">
                      <a16:creationId xmlns:a16="http://schemas.microsoft.com/office/drawing/2014/main" id="{D677B0E9-A499-E627-E33C-199FDED55D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292" flipV="1">
                  <a:off x="5243466" y="3056234"/>
                  <a:ext cx="0" cy="316091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Arrow Connector 132">
                  <a:extLst>
                    <a:ext uri="{FF2B5EF4-FFF2-40B4-BE49-F238E27FC236}">
                      <a16:creationId xmlns:a16="http://schemas.microsoft.com/office/drawing/2014/main" id="{844375EA-88B2-9327-A003-62F721263F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292" flipV="1">
                  <a:off x="6948535" y="3063804"/>
                  <a:ext cx="0" cy="316091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8D39E574-B4CD-710E-1C33-E3058D6186C6}"/>
                  </a:ext>
                </a:extLst>
              </p:cNvPr>
              <p:cNvGrpSpPr/>
              <p:nvPr/>
            </p:nvGrpSpPr>
            <p:grpSpPr>
              <a:xfrm rot="19292">
                <a:off x="4221261" y="2072232"/>
                <a:ext cx="3798789" cy="2606581"/>
                <a:chOff x="1050873" y="1266825"/>
                <a:chExt cx="4041880" cy="4322790"/>
              </a:xfrm>
            </p:grpSpPr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DCAA6EF2-49E7-9A80-13A3-74FAB46E97D4}"/>
                    </a:ext>
                  </a:extLst>
                </p:cNvPr>
                <p:cNvCxnSpPr/>
                <p:nvPr/>
              </p:nvCxnSpPr>
              <p:spPr>
                <a:xfrm>
                  <a:off x="1060397" y="3429000"/>
                  <a:ext cx="403235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C917FAB8-2104-6187-A1A1-842756468A20}"/>
                    </a:ext>
                  </a:extLst>
                </p:cNvPr>
                <p:cNvCxnSpPr/>
                <p:nvPr/>
              </p:nvCxnSpPr>
              <p:spPr>
                <a:xfrm>
                  <a:off x="1060398" y="5589615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BDA79EAF-CCEB-EB59-4DA0-8AA318D63490}"/>
                    </a:ext>
                  </a:extLst>
                </p:cNvPr>
                <p:cNvCxnSpPr/>
                <p:nvPr/>
              </p:nvCxnSpPr>
              <p:spPr>
                <a:xfrm>
                  <a:off x="1050873" y="1266825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B68DB8A4-4B52-21F3-97FD-870DC8FDCD8D}"/>
                </a:ext>
              </a:extLst>
            </p:cNvPr>
            <p:cNvSpPr/>
            <p:nvPr/>
          </p:nvSpPr>
          <p:spPr>
            <a:xfrm rot="19292">
              <a:off x="7776509" y="1295887"/>
              <a:ext cx="1408659" cy="4080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916F439D-7109-826B-429B-CB5F5D277C27}"/>
                </a:ext>
              </a:extLst>
            </p:cNvPr>
            <p:cNvSpPr/>
            <p:nvPr/>
          </p:nvSpPr>
          <p:spPr>
            <a:xfrm rot="19292">
              <a:off x="3072461" y="1275143"/>
              <a:ext cx="1408659" cy="40956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C830C4D-5F32-4E97-009A-D8BF111DE313}"/>
              </a:ext>
            </a:extLst>
          </p:cNvPr>
          <p:cNvGrpSpPr/>
          <p:nvPr/>
        </p:nvGrpSpPr>
        <p:grpSpPr>
          <a:xfrm>
            <a:off x="6282966" y="-113115"/>
            <a:ext cx="5889985" cy="5526435"/>
            <a:chOff x="6282966" y="-113115"/>
            <a:chExt cx="5889985" cy="552643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9322835-550A-F5B1-3518-CA246C8B9827}"/>
                </a:ext>
              </a:extLst>
            </p:cNvPr>
            <p:cNvSpPr txBox="1"/>
            <p:nvPr/>
          </p:nvSpPr>
          <p:spPr>
            <a:xfrm>
              <a:off x="7546472" y="-113115"/>
              <a:ext cx="4626479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8000" dirty="0">
                  <a:solidFill>
                    <a:srgbClr val="0070C0"/>
                  </a:solidFill>
                </a:rPr>
                <a:t>larger dual vector</a:t>
              </a:r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6FD8A5EB-1FFF-F138-9CEF-F22B682CC9F0}"/>
                </a:ext>
              </a:extLst>
            </p:cNvPr>
            <p:cNvSpPr/>
            <p:nvPr/>
          </p:nvSpPr>
          <p:spPr>
            <a:xfrm rot="20415170">
              <a:off x="6282966" y="2305084"/>
              <a:ext cx="3108236" cy="3108236"/>
            </a:xfrm>
            <a:prstGeom prst="arc">
              <a:avLst/>
            </a:prstGeom>
            <a:ln w="152400">
              <a:solidFill>
                <a:srgbClr val="00206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455EF7C-6059-42E7-72C2-0CADEEB3B7BC}"/>
              </a:ext>
            </a:extLst>
          </p:cNvPr>
          <p:cNvGrpSpPr/>
          <p:nvPr/>
        </p:nvGrpSpPr>
        <p:grpSpPr>
          <a:xfrm>
            <a:off x="-112053" y="1599031"/>
            <a:ext cx="5715097" cy="5348900"/>
            <a:chOff x="-112053" y="1599031"/>
            <a:chExt cx="5715097" cy="53489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542AFB0-157A-24CE-5C86-5D7AEB286985}"/>
                </a:ext>
              </a:extLst>
            </p:cNvPr>
            <p:cNvSpPr txBox="1"/>
            <p:nvPr/>
          </p:nvSpPr>
          <p:spPr>
            <a:xfrm>
              <a:off x="-112053" y="4393386"/>
              <a:ext cx="5091057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8000" dirty="0">
                  <a:solidFill>
                    <a:srgbClr val="FF0000"/>
                  </a:solidFill>
                </a:rPr>
                <a:t>smaller dual vector</a:t>
              </a:r>
            </a:p>
          </p:txBody>
        </p: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F9913A9F-C6B7-A7C4-6B80-D29AAA94FC08}"/>
                </a:ext>
              </a:extLst>
            </p:cNvPr>
            <p:cNvSpPr/>
            <p:nvPr/>
          </p:nvSpPr>
          <p:spPr>
            <a:xfrm rot="9900000">
              <a:off x="2494808" y="1599031"/>
              <a:ext cx="3108236" cy="3108236"/>
            </a:xfrm>
            <a:prstGeom prst="arc">
              <a:avLst/>
            </a:prstGeom>
            <a:ln w="1524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8738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43"/>
    </mc:Choice>
    <mc:Fallback xmlns="">
      <p:transition spd="slow" advTm="125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B97F724-3908-4F03-A493-8C25A040E4C7}"/>
              </a:ext>
            </a:extLst>
          </p:cNvPr>
          <p:cNvGrpSpPr/>
          <p:nvPr/>
        </p:nvGrpSpPr>
        <p:grpSpPr>
          <a:xfrm>
            <a:off x="5228993" y="-1598727"/>
            <a:ext cx="6995340" cy="9934424"/>
            <a:chOff x="5228993" y="-1598727"/>
            <a:chExt cx="6995340" cy="993442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491166F-07D6-48DD-8FB9-5F93FB5650B1}"/>
                </a:ext>
              </a:extLst>
            </p:cNvPr>
            <p:cNvGrpSpPr/>
            <p:nvPr/>
          </p:nvGrpSpPr>
          <p:grpSpPr>
            <a:xfrm rot="2700000">
              <a:off x="3759451" y="-129185"/>
              <a:ext cx="9934424" cy="6995340"/>
              <a:chOff x="3390975" y="2220686"/>
              <a:chExt cx="5312523" cy="3740822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6B8546D-625A-4420-8050-8CFC11AB60D0}"/>
                  </a:ext>
                </a:extLst>
              </p:cNvPr>
              <p:cNvSpPr/>
              <p:nvPr/>
            </p:nvSpPr>
            <p:spPr>
              <a:xfrm>
                <a:off x="5993130" y="4074711"/>
                <a:ext cx="205740" cy="2057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F67FC06-EFF6-4F9B-A3FA-1A734ACB4510}"/>
                  </a:ext>
                </a:extLst>
              </p:cNvPr>
              <p:cNvGrpSpPr/>
              <p:nvPr/>
            </p:nvGrpSpPr>
            <p:grpSpPr>
              <a:xfrm>
                <a:off x="3390975" y="2220686"/>
                <a:ext cx="5312523" cy="3740822"/>
                <a:chOff x="3390975" y="2662197"/>
                <a:chExt cx="5312523" cy="2857800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F258CA50-1201-41E0-8BF5-C3045234966D}"/>
                    </a:ext>
                  </a:extLst>
                </p:cNvPr>
                <p:cNvGrpSpPr/>
                <p:nvPr/>
              </p:nvGrpSpPr>
              <p:grpSpPr>
                <a:xfrm>
                  <a:off x="4639650" y="3100665"/>
                  <a:ext cx="2888903" cy="2114506"/>
                  <a:chOff x="4639650" y="3100665"/>
                  <a:chExt cx="2888903" cy="2114506"/>
                </a:xfrm>
              </p:grpSpPr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52429229-6068-4707-B87F-3515884E0C4B}"/>
                      </a:ext>
                    </a:extLst>
                  </p:cNvPr>
                  <p:cNvGrpSpPr/>
                  <p:nvPr/>
                </p:nvGrpSpPr>
                <p:grpSpPr>
                  <a:xfrm>
                    <a:off x="4639650" y="3100665"/>
                    <a:ext cx="2888903" cy="2114506"/>
                    <a:chOff x="1050873" y="1266825"/>
                    <a:chExt cx="4041879" cy="4322790"/>
                  </a:xfrm>
                </p:grpSpPr>
                <p:cxnSp>
                  <p:nvCxnSpPr>
                    <p:cNvPr id="13" name="Straight Connector 12">
                      <a:extLst>
                        <a:ext uri="{FF2B5EF4-FFF2-40B4-BE49-F238E27FC236}">
                          <a16:creationId xmlns:a16="http://schemas.microsoft.com/office/drawing/2014/main" id="{CFDF5AC0-5344-4C7F-9CF0-A9BEE5DBE91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1991653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Straight Connector 13">
                      <a:extLst>
                        <a:ext uri="{FF2B5EF4-FFF2-40B4-BE49-F238E27FC236}">
                          <a16:creationId xmlns:a16="http://schemas.microsoft.com/office/drawing/2014/main" id="{ED64A0B2-A1FA-4702-A68D-5C3B29F9FDC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2701344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" name="Straight Connector 14">
                      <a:extLst>
                        <a:ext uri="{FF2B5EF4-FFF2-40B4-BE49-F238E27FC236}">
                          <a16:creationId xmlns:a16="http://schemas.microsoft.com/office/drawing/2014/main" id="{A35306F1-8D2A-4DC8-9F97-6BB283D1B6A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3429000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" name="Straight Connector 15">
                      <a:extLst>
                        <a:ext uri="{FF2B5EF4-FFF2-40B4-BE49-F238E27FC236}">
                          <a16:creationId xmlns:a16="http://schemas.microsoft.com/office/drawing/2014/main" id="{7547C1C8-8BEC-4693-B9F7-3DEE67197FA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4152268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" name="Straight Connector 16">
                      <a:extLst>
                        <a:ext uri="{FF2B5EF4-FFF2-40B4-BE49-F238E27FC236}">
                          <a16:creationId xmlns:a16="http://schemas.microsoft.com/office/drawing/2014/main" id="{C468B503-8B62-4838-A492-924CA70BFAB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4861959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" name="Straight Connector 17">
                      <a:extLst>
                        <a:ext uri="{FF2B5EF4-FFF2-40B4-BE49-F238E27FC236}">
                          <a16:creationId xmlns:a16="http://schemas.microsoft.com/office/drawing/2014/main" id="{DF0A9748-69DB-4B7F-90F8-B8DB39F9EB8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5589615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" name="Straight Connector 18">
                      <a:extLst>
                        <a:ext uri="{FF2B5EF4-FFF2-40B4-BE49-F238E27FC236}">
                          <a16:creationId xmlns:a16="http://schemas.microsoft.com/office/drawing/2014/main" id="{F8F56C5C-95A9-43DB-9AA1-F8D2C34DE2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50873" y="1266825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1" name="Straight Arrow Connector 10">
                    <a:extLst>
                      <a:ext uri="{FF2B5EF4-FFF2-40B4-BE49-F238E27FC236}">
                        <a16:creationId xmlns:a16="http://schemas.microsoft.com/office/drawing/2014/main" id="{B7720A96-948C-4E26-9928-0243E7B562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389339" y="3901881"/>
                    <a:ext cx="0" cy="256419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Arrow Connector 11">
                    <a:extLst>
                      <a:ext uri="{FF2B5EF4-FFF2-40B4-BE49-F238E27FC236}">
                        <a16:creationId xmlns:a16="http://schemas.microsoft.com/office/drawing/2014/main" id="{B4941D6D-D93E-455B-B105-61E5EABAA9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821899" y="3901881"/>
                    <a:ext cx="0" cy="256419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113FC923-C23B-4F4A-A3D4-A2C9FAF92B5E}"/>
                    </a:ext>
                  </a:extLst>
                </p:cNvPr>
                <p:cNvSpPr/>
                <p:nvPr/>
              </p:nvSpPr>
              <p:spPr>
                <a:xfrm>
                  <a:off x="3390975" y="2662197"/>
                  <a:ext cx="1495817" cy="28484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5447928D-FA05-4431-B678-2E08ACDC9FF3}"/>
                    </a:ext>
                  </a:extLst>
                </p:cNvPr>
                <p:cNvSpPr/>
                <p:nvPr/>
              </p:nvSpPr>
              <p:spPr>
                <a:xfrm>
                  <a:off x="7207681" y="2671584"/>
                  <a:ext cx="1495817" cy="28484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6634B0A-B804-4CBD-94C4-6F84486ADA08}"/>
                    </a:ext>
                  </a:extLst>
                </p:cNvPr>
                <p:cNvSpPr txBox="1"/>
                <p:nvPr/>
              </p:nvSpPr>
              <p:spPr>
                <a:xfrm>
                  <a:off x="10369793" y="5026650"/>
                  <a:ext cx="875765" cy="132343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CA" sz="8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6634B0A-B804-4CBD-94C4-6F84486ADA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9793" y="5026650"/>
                  <a:ext cx="875765" cy="132343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65DE239-A34F-4687-9E5E-A969A84A9540}"/>
              </a:ext>
            </a:extLst>
          </p:cNvPr>
          <p:cNvGrpSpPr/>
          <p:nvPr/>
        </p:nvGrpSpPr>
        <p:grpSpPr>
          <a:xfrm>
            <a:off x="452035" y="293460"/>
            <a:ext cx="1650046" cy="3291223"/>
            <a:chOff x="452035" y="293460"/>
            <a:chExt cx="1650046" cy="3291223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B7027C3-AE26-49E1-8110-1C0C8C7A0A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5326" y="293460"/>
              <a:ext cx="496755" cy="3291223"/>
            </a:xfrm>
            <a:prstGeom prst="straightConnector1">
              <a:avLst/>
            </a:prstGeom>
            <a:ln w="2540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866A9DC-A4F3-4414-89CC-10E06667D455}"/>
                    </a:ext>
                  </a:extLst>
                </p:cNvPr>
                <p:cNvSpPr txBox="1"/>
                <p:nvPr/>
              </p:nvSpPr>
              <p:spPr>
                <a:xfrm>
                  <a:off x="452035" y="1338655"/>
                  <a:ext cx="875765" cy="1323439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8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8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8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866A9DC-A4F3-4414-89CC-10E06667D4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035" y="1338655"/>
                  <a:ext cx="875765" cy="132343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926D462-8A34-2486-F693-E4A6B419024B}"/>
              </a:ext>
            </a:extLst>
          </p:cNvPr>
          <p:cNvGrpSpPr/>
          <p:nvPr/>
        </p:nvGrpSpPr>
        <p:grpSpPr>
          <a:xfrm>
            <a:off x="188416" y="4380050"/>
            <a:ext cx="6584902" cy="2438108"/>
            <a:chOff x="188416" y="4380050"/>
            <a:chExt cx="6584902" cy="24381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C565C73-2698-4F0A-B969-7B48AB62ACFD}"/>
                    </a:ext>
                  </a:extLst>
                </p:cNvPr>
                <p:cNvSpPr txBox="1"/>
                <p:nvPr/>
              </p:nvSpPr>
              <p:spPr>
                <a:xfrm>
                  <a:off x="188416" y="4386723"/>
                  <a:ext cx="6584902" cy="243143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8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8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GB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CA" sz="80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CA" sz="6600" dirty="0">
                      <a:solidFill>
                        <a:schemeClr val="tx1"/>
                      </a:solidFill>
                    </a:rPr>
                    <a:t># stacks pierced by vector</a:t>
                  </a:r>
                  <a:endParaRPr lang="en-CA" sz="8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C565C73-2698-4F0A-B969-7B48AB62AC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416" y="4386723"/>
                  <a:ext cx="6584902" cy="2431435"/>
                </a:xfrm>
                <a:prstGeom prst="rect">
                  <a:avLst/>
                </a:prstGeom>
                <a:blipFill>
                  <a:blip r:embed="rId6"/>
                  <a:stretch>
                    <a:fillRect l="-6389" t="-1759" r="-2963" b="-14824"/>
                  </a:stretch>
                </a:blipFill>
                <a:ln>
                  <a:noFill/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A99737D-0E58-4BE2-93A2-A6D77FA5BC27}"/>
                    </a:ext>
                  </a:extLst>
                </p:cNvPr>
                <p:cNvSpPr txBox="1"/>
                <p:nvPr/>
              </p:nvSpPr>
              <p:spPr>
                <a:xfrm>
                  <a:off x="188416" y="4380050"/>
                  <a:ext cx="3450134" cy="132343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GB" sz="8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GB" sz="80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80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d>
                        <m: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CA" sz="8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A99737D-0E58-4BE2-93A2-A6D77FA5BC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416" y="4380050"/>
                  <a:ext cx="3450134" cy="132343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84183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54"/>
    </mc:Choice>
    <mc:Fallback xmlns="">
      <p:transition spd="slow" advTm="187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B97F724-3908-4F03-A493-8C25A040E4C7}"/>
              </a:ext>
            </a:extLst>
          </p:cNvPr>
          <p:cNvGrpSpPr/>
          <p:nvPr/>
        </p:nvGrpSpPr>
        <p:grpSpPr>
          <a:xfrm>
            <a:off x="5228993" y="-1598727"/>
            <a:ext cx="6995340" cy="9934424"/>
            <a:chOff x="5228993" y="-1598727"/>
            <a:chExt cx="6995340" cy="993442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491166F-07D6-48DD-8FB9-5F93FB5650B1}"/>
                </a:ext>
              </a:extLst>
            </p:cNvPr>
            <p:cNvGrpSpPr/>
            <p:nvPr/>
          </p:nvGrpSpPr>
          <p:grpSpPr>
            <a:xfrm rot="2700000">
              <a:off x="3759451" y="-129185"/>
              <a:ext cx="9934424" cy="6995340"/>
              <a:chOff x="3390975" y="2220686"/>
              <a:chExt cx="5312523" cy="3740822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6B8546D-625A-4420-8050-8CFC11AB60D0}"/>
                  </a:ext>
                </a:extLst>
              </p:cNvPr>
              <p:cNvSpPr/>
              <p:nvPr/>
            </p:nvSpPr>
            <p:spPr>
              <a:xfrm>
                <a:off x="5993130" y="4074711"/>
                <a:ext cx="205740" cy="2057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F67FC06-EFF6-4F9B-A3FA-1A734ACB4510}"/>
                  </a:ext>
                </a:extLst>
              </p:cNvPr>
              <p:cNvGrpSpPr/>
              <p:nvPr/>
            </p:nvGrpSpPr>
            <p:grpSpPr>
              <a:xfrm>
                <a:off x="3390975" y="2220686"/>
                <a:ext cx="5312523" cy="3740822"/>
                <a:chOff x="3390975" y="2662197"/>
                <a:chExt cx="5312523" cy="2857800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F258CA50-1201-41E0-8BF5-C3045234966D}"/>
                    </a:ext>
                  </a:extLst>
                </p:cNvPr>
                <p:cNvGrpSpPr/>
                <p:nvPr/>
              </p:nvGrpSpPr>
              <p:grpSpPr>
                <a:xfrm>
                  <a:off x="4639650" y="3100665"/>
                  <a:ext cx="2888903" cy="2114506"/>
                  <a:chOff x="4639650" y="3100665"/>
                  <a:chExt cx="2888903" cy="2114506"/>
                </a:xfrm>
              </p:grpSpPr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52429229-6068-4707-B87F-3515884E0C4B}"/>
                      </a:ext>
                    </a:extLst>
                  </p:cNvPr>
                  <p:cNvGrpSpPr/>
                  <p:nvPr/>
                </p:nvGrpSpPr>
                <p:grpSpPr>
                  <a:xfrm>
                    <a:off x="4639650" y="3100665"/>
                    <a:ext cx="2888903" cy="2114506"/>
                    <a:chOff x="1050873" y="1266825"/>
                    <a:chExt cx="4041879" cy="4322790"/>
                  </a:xfrm>
                </p:grpSpPr>
                <p:cxnSp>
                  <p:nvCxnSpPr>
                    <p:cNvPr id="13" name="Straight Connector 12">
                      <a:extLst>
                        <a:ext uri="{FF2B5EF4-FFF2-40B4-BE49-F238E27FC236}">
                          <a16:creationId xmlns:a16="http://schemas.microsoft.com/office/drawing/2014/main" id="{CFDF5AC0-5344-4C7F-9CF0-A9BEE5DBE91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1991653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Straight Connector 13">
                      <a:extLst>
                        <a:ext uri="{FF2B5EF4-FFF2-40B4-BE49-F238E27FC236}">
                          <a16:creationId xmlns:a16="http://schemas.microsoft.com/office/drawing/2014/main" id="{ED64A0B2-A1FA-4702-A68D-5C3B29F9FDC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2701344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" name="Straight Connector 14">
                      <a:extLst>
                        <a:ext uri="{FF2B5EF4-FFF2-40B4-BE49-F238E27FC236}">
                          <a16:creationId xmlns:a16="http://schemas.microsoft.com/office/drawing/2014/main" id="{A35306F1-8D2A-4DC8-9F97-6BB283D1B6A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3429000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" name="Straight Connector 15">
                      <a:extLst>
                        <a:ext uri="{FF2B5EF4-FFF2-40B4-BE49-F238E27FC236}">
                          <a16:creationId xmlns:a16="http://schemas.microsoft.com/office/drawing/2014/main" id="{7547C1C8-8BEC-4693-B9F7-3DEE67197FA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4152268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" name="Straight Connector 16">
                      <a:extLst>
                        <a:ext uri="{FF2B5EF4-FFF2-40B4-BE49-F238E27FC236}">
                          <a16:creationId xmlns:a16="http://schemas.microsoft.com/office/drawing/2014/main" id="{C468B503-8B62-4838-A492-924CA70BFAB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4861959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" name="Straight Connector 17">
                      <a:extLst>
                        <a:ext uri="{FF2B5EF4-FFF2-40B4-BE49-F238E27FC236}">
                          <a16:creationId xmlns:a16="http://schemas.microsoft.com/office/drawing/2014/main" id="{DF0A9748-69DB-4B7F-90F8-B8DB39F9EB8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5589615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" name="Straight Connector 18">
                      <a:extLst>
                        <a:ext uri="{FF2B5EF4-FFF2-40B4-BE49-F238E27FC236}">
                          <a16:creationId xmlns:a16="http://schemas.microsoft.com/office/drawing/2014/main" id="{F8F56C5C-95A9-43DB-9AA1-F8D2C34DE2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50873" y="1266825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1" name="Straight Arrow Connector 10">
                    <a:extLst>
                      <a:ext uri="{FF2B5EF4-FFF2-40B4-BE49-F238E27FC236}">
                        <a16:creationId xmlns:a16="http://schemas.microsoft.com/office/drawing/2014/main" id="{B7720A96-948C-4E26-9928-0243E7B562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389339" y="3901881"/>
                    <a:ext cx="0" cy="256419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Arrow Connector 11">
                    <a:extLst>
                      <a:ext uri="{FF2B5EF4-FFF2-40B4-BE49-F238E27FC236}">
                        <a16:creationId xmlns:a16="http://schemas.microsoft.com/office/drawing/2014/main" id="{B4941D6D-D93E-455B-B105-61E5EABAA9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821899" y="3901881"/>
                    <a:ext cx="0" cy="256419"/>
                  </a:xfrm>
                  <a:prstGeom prst="straightConnector1">
                    <a:avLst/>
                  </a:prstGeom>
                  <a:ln w="762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113FC923-C23B-4F4A-A3D4-A2C9FAF92B5E}"/>
                    </a:ext>
                  </a:extLst>
                </p:cNvPr>
                <p:cNvSpPr/>
                <p:nvPr/>
              </p:nvSpPr>
              <p:spPr>
                <a:xfrm>
                  <a:off x="3390975" y="2662197"/>
                  <a:ext cx="1495817" cy="28484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5447928D-FA05-4431-B678-2E08ACDC9FF3}"/>
                    </a:ext>
                  </a:extLst>
                </p:cNvPr>
                <p:cNvSpPr/>
                <p:nvPr/>
              </p:nvSpPr>
              <p:spPr>
                <a:xfrm>
                  <a:off x="7207681" y="2671584"/>
                  <a:ext cx="1495817" cy="28484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6634B0A-B804-4CBD-94C4-6F84486ADA08}"/>
                    </a:ext>
                  </a:extLst>
                </p:cNvPr>
                <p:cNvSpPr txBox="1"/>
                <p:nvPr/>
              </p:nvSpPr>
              <p:spPr>
                <a:xfrm>
                  <a:off x="10369793" y="5026650"/>
                  <a:ext cx="875765" cy="132343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CA" sz="8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6634B0A-B804-4CBD-94C4-6F84486ADA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9793" y="5026650"/>
                  <a:ext cx="875765" cy="132343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C565C73-2698-4F0A-B969-7B48AB62ACFD}"/>
                  </a:ext>
                </a:extLst>
              </p:cNvPr>
              <p:cNvSpPr txBox="1"/>
              <p:nvPr/>
            </p:nvSpPr>
            <p:spPr>
              <a:xfrm>
                <a:off x="188416" y="4386723"/>
                <a:ext cx="6584902" cy="2431435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8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GB" sz="8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8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8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GB" sz="8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8000" dirty="0">
                    <a:solidFill>
                      <a:schemeClr val="bg1"/>
                    </a:solidFill>
                  </a:rPr>
                  <a:t> </a:t>
                </a:r>
                <a:r>
                  <a:rPr lang="en-CA" sz="6600" dirty="0">
                    <a:solidFill>
                      <a:schemeClr val="tx1"/>
                    </a:solidFill>
                  </a:rPr>
                  <a:t># stacks pierced by vector</a:t>
                </a:r>
                <a:endParaRPr lang="en-CA" sz="8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C565C73-2698-4F0A-B969-7B48AB62A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16" y="4386723"/>
                <a:ext cx="6584902" cy="2431435"/>
              </a:xfrm>
              <a:prstGeom prst="rect">
                <a:avLst/>
              </a:prstGeom>
              <a:blipFill>
                <a:blip r:embed="rId4"/>
                <a:stretch>
                  <a:fillRect l="-6389" t="-1759" r="-2963" b="-14824"/>
                </a:stretch>
              </a:blipFill>
              <a:ln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E65DE239-A34F-4687-9E5E-A969A84A9540}"/>
              </a:ext>
            </a:extLst>
          </p:cNvPr>
          <p:cNvGrpSpPr/>
          <p:nvPr/>
        </p:nvGrpSpPr>
        <p:grpSpPr>
          <a:xfrm>
            <a:off x="452035" y="293460"/>
            <a:ext cx="1650046" cy="3291223"/>
            <a:chOff x="452035" y="293460"/>
            <a:chExt cx="1650046" cy="3291223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B7027C3-AE26-49E1-8110-1C0C8C7A0A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5326" y="293460"/>
              <a:ext cx="496755" cy="3291223"/>
            </a:xfrm>
            <a:prstGeom prst="straightConnector1">
              <a:avLst/>
            </a:prstGeom>
            <a:ln w="2540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866A9DC-A4F3-4414-89CC-10E06667D455}"/>
                    </a:ext>
                  </a:extLst>
                </p:cNvPr>
                <p:cNvSpPr txBox="1"/>
                <p:nvPr/>
              </p:nvSpPr>
              <p:spPr>
                <a:xfrm>
                  <a:off x="452035" y="1338655"/>
                  <a:ext cx="875765" cy="1323439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8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8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80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866A9DC-A4F3-4414-89CC-10E06667D4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035" y="1338655"/>
                  <a:ext cx="875765" cy="132343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47B6C96-EA50-4AB6-AB4B-840DBB2A4E11}"/>
                  </a:ext>
                </a:extLst>
              </p:cNvPr>
              <p:cNvSpPr txBox="1"/>
              <p:nvPr/>
            </p:nvSpPr>
            <p:spPr>
              <a:xfrm>
                <a:off x="2488704" y="224252"/>
                <a:ext cx="4649077" cy="1323439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8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8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CA" sz="8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47B6C96-EA50-4AB6-AB4B-840DBB2A4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704" y="224252"/>
                <a:ext cx="4649077" cy="13234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A99737D-0E58-4BE2-93A2-A6D77FA5BC27}"/>
                  </a:ext>
                </a:extLst>
              </p:cNvPr>
              <p:cNvSpPr txBox="1"/>
              <p:nvPr/>
            </p:nvSpPr>
            <p:spPr>
              <a:xfrm>
                <a:off x="188416" y="4380050"/>
                <a:ext cx="7786630" cy="1323439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8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8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GB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8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A99737D-0E58-4BE2-93A2-A6D77FA5B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16" y="4380050"/>
                <a:ext cx="7786630" cy="13234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D3D77427-2A9C-4E75-B39A-F497183B7102}"/>
              </a:ext>
            </a:extLst>
          </p:cNvPr>
          <p:cNvGrpSpPr/>
          <p:nvPr/>
        </p:nvGrpSpPr>
        <p:grpSpPr>
          <a:xfrm rot="18832240">
            <a:off x="8596381" y="1030675"/>
            <a:ext cx="810872" cy="810872"/>
            <a:chOff x="3091663" y="1279358"/>
            <a:chExt cx="797787" cy="797787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5A68A4C-2BBF-402B-A955-E1476E658EDD}"/>
                </a:ext>
              </a:extLst>
            </p:cNvPr>
            <p:cNvSpPr/>
            <p:nvPr/>
          </p:nvSpPr>
          <p:spPr>
            <a:xfrm>
              <a:off x="3091663" y="1279358"/>
              <a:ext cx="797787" cy="797787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0C8B502-847E-4109-936B-C99FAC796A84}"/>
                </a:ext>
              </a:extLst>
            </p:cNvPr>
            <p:cNvSpPr/>
            <p:nvPr/>
          </p:nvSpPr>
          <p:spPr>
            <a:xfrm>
              <a:off x="3420381" y="1608610"/>
              <a:ext cx="136230" cy="136230"/>
            </a:xfrm>
            <a:prstGeom prst="ellipse">
              <a:avLst/>
            </a:prstGeom>
            <a:solidFill>
              <a:srgbClr val="FF0000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E26D732-015A-40B2-82B4-4DB2F44BCD8E}"/>
              </a:ext>
            </a:extLst>
          </p:cNvPr>
          <p:cNvGrpSpPr/>
          <p:nvPr/>
        </p:nvGrpSpPr>
        <p:grpSpPr>
          <a:xfrm rot="18832240">
            <a:off x="8747549" y="-32604"/>
            <a:ext cx="810872" cy="810872"/>
            <a:chOff x="3091663" y="1279358"/>
            <a:chExt cx="797787" cy="797787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B991157-B1B9-41F1-A132-A1211D1FB226}"/>
                </a:ext>
              </a:extLst>
            </p:cNvPr>
            <p:cNvSpPr/>
            <p:nvPr/>
          </p:nvSpPr>
          <p:spPr>
            <a:xfrm>
              <a:off x="3091663" y="1279358"/>
              <a:ext cx="797787" cy="797787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BC9909F-7F2C-4439-BED6-A7B1D87A088B}"/>
                </a:ext>
              </a:extLst>
            </p:cNvPr>
            <p:cNvSpPr/>
            <p:nvPr/>
          </p:nvSpPr>
          <p:spPr>
            <a:xfrm>
              <a:off x="3420381" y="1608610"/>
              <a:ext cx="136230" cy="136230"/>
            </a:xfrm>
            <a:prstGeom prst="ellipse">
              <a:avLst/>
            </a:prstGeom>
            <a:solidFill>
              <a:srgbClr val="FF0000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A5644C9-A85C-470E-996F-6821A724FA38}"/>
              </a:ext>
            </a:extLst>
          </p:cNvPr>
          <p:cNvGrpSpPr/>
          <p:nvPr/>
        </p:nvGrpSpPr>
        <p:grpSpPr>
          <a:xfrm rot="18832240">
            <a:off x="8450745" y="2069258"/>
            <a:ext cx="810872" cy="810872"/>
            <a:chOff x="3091663" y="1279358"/>
            <a:chExt cx="797787" cy="797787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C8298A9-2D58-44A8-AB12-AB2A33B0F352}"/>
                </a:ext>
              </a:extLst>
            </p:cNvPr>
            <p:cNvSpPr/>
            <p:nvPr/>
          </p:nvSpPr>
          <p:spPr>
            <a:xfrm>
              <a:off x="3091663" y="1279358"/>
              <a:ext cx="797787" cy="797787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743AB25D-2F7A-49E2-8365-48FFD7A559A2}"/>
                </a:ext>
              </a:extLst>
            </p:cNvPr>
            <p:cNvSpPr/>
            <p:nvPr/>
          </p:nvSpPr>
          <p:spPr>
            <a:xfrm>
              <a:off x="3420381" y="1608610"/>
              <a:ext cx="136230" cy="136230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7186E58-0E59-42C5-8726-0D33A6C6416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865480" y="1412640"/>
              <a:ext cx="989280" cy="299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7186E58-0E59-42C5-8726-0D33A6C641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56120" y="1403280"/>
                <a:ext cx="1008000" cy="318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5835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21"/>
    </mc:Choice>
    <mc:Fallback xmlns="">
      <p:transition spd="slow" advTm="139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11111E-6 L 0.58164 -0.00533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076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E96996E4-82F5-4FE6-ADF7-3C53DD9575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8468658"/>
                  </p:ext>
                </p:extLst>
              </p:nvPr>
            </p:nvGraphicFramePr>
            <p:xfrm>
              <a:off x="117985" y="177867"/>
              <a:ext cx="11985524" cy="13263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27635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  <a:gridCol w="4291591">
                      <a:extLst>
                        <a:ext uri="{9D8B030D-6E8A-4147-A177-3AD203B41FA5}">
                          <a16:colId xmlns:a16="http://schemas.microsoft.com/office/drawing/2014/main" val="536243674"/>
                        </a:ext>
                      </a:extLst>
                    </a:gridCol>
                    <a:gridCol w="3866298">
                      <a:extLst>
                        <a:ext uri="{9D8B030D-6E8A-4147-A177-3AD203B41FA5}">
                          <a16:colId xmlns:a16="http://schemas.microsoft.com/office/drawing/2014/main" val="501456798"/>
                        </a:ext>
                      </a:extLst>
                    </a:gridCol>
                  </a:tblGrid>
                  <a:tr h="97465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4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4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4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e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4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sub>
                                </m:sSub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4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4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E96996E4-82F5-4FE6-ADF7-3C53DD9575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8468658"/>
                  </p:ext>
                </p:extLst>
              </p:nvPr>
            </p:nvGraphicFramePr>
            <p:xfrm>
              <a:off x="117985" y="177867"/>
              <a:ext cx="11985524" cy="13263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27635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  <a:gridCol w="4291591">
                      <a:extLst>
                        <a:ext uri="{9D8B030D-6E8A-4147-A177-3AD203B41FA5}">
                          <a16:colId xmlns:a16="http://schemas.microsoft.com/office/drawing/2014/main" val="536243674"/>
                        </a:ext>
                      </a:extLst>
                    </a:gridCol>
                    <a:gridCol w="3866298">
                      <a:extLst>
                        <a:ext uri="{9D8B030D-6E8A-4147-A177-3AD203B41FA5}">
                          <a16:colId xmlns:a16="http://schemas.microsoft.com/office/drawing/2014/main" val="501456798"/>
                        </a:ext>
                      </a:extLst>
                    </a:gridCol>
                  </a:tblGrid>
                  <a:tr h="13263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213217" b="-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9205" r="-90199" b="-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9764" b="-4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81D06E-D0DE-90CB-20E0-F84366E66EAB}"/>
                  </a:ext>
                </a:extLst>
              </p:cNvPr>
              <p:cNvSpPr txBox="1"/>
              <p:nvPr/>
            </p:nvSpPr>
            <p:spPr>
              <a:xfrm>
                <a:off x="134470" y="1812113"/>
                <a:ext cx="12058217" cy="1574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8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8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8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8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CA" sz="8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8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8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8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sSub>
                        <m:sSubPr>
                          <m:ctrlPr>
                            <a:rPr lang="en-CA" sz="8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8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8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sz="8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sSub>
                        <m:sSubPr>
                          <m:ctrlPr>
                            <a:rPr lang="en-CA" sz="8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GB" sz="7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81D06E-D0DE-90CB-20E0-F84366E66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70" y="1812113"/>
                <a:ext cx="12058217" cy="15745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0E233E7B-1F65-37C4-F11C-455425881886}"/>
              </a:ext>
            </a:extLst>
          </p:cNvPr>
          <p:cNvGrpSpPr/>
          <p:nvPr/>
        </p:nvGrpSpPr>
        <p:grpSpPr>
          <a:xfrm>
            <a:off x="5588796" y="4109086"/>
            <a:ext cx="3155571" cy="1290964"/>
            <a:chOff x="5588796" y="4109086"/>
            <a:chExt cx="3155571" cy="129096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90DCF1D-9B40-3BCD-BCB0-4F8D59D15D6A}"/>
                </a:ext>
              </a:extLst>
            </p:cNvPr>
            <p:cNvCxnSpPr>
              <a:cxnSpLocks/>
            </p:cNvCxnSpPr>
            <p:nvPr/>
          </p:nvCxnSpPr>
          <p:spPr>
            <a:xfrm>
              <a:off x="5588796" y="5400050"/>
              <a:ext cx="2140444" cy="0"/>
            </a:xfrm>
            <a:prstGeom prst="straightConnector1">
              <a:avLst/>
            </a:prstGeom>
            <a:ln w="2159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B6A9C8C-1A36-07B4-1DB3-83889B21C1A9}"/>
                    </a:ext>
                  </a:extLst>
                </p:cNvPr>
                <p:cNvSpPr txBox="1"/>
                <p:nvPr/>
              </p:nvSpPr>
              <p:spPr>
                <a:xfrm>
                  <a:off x="7564434" y="4109086"/>
                  <a:ext cx="1179933" cy="12877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7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7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7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CA" sz="7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B6A9C8C-1A36-07B4-1DB3-83889B21C1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4434" y="4109086"/>
                  <a:ext cx="1179933" cy="128779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D8F9FFA-41D2-7A88-628C-F8C60D03803C}"/>
              </a:ext>
            </a:extLst>
          </p:cNvPr>
          <p:cNvGrpSpPr/>
          <p:nvPr/>
        </p:nvGrpSpPr>
        <p:grpSpPr>
          <a:xfrm>
            <a:off x="5679414" y="3073424"/>
            <a:ext cx="1371420" cy="2422819"/>
            <a:chOff x="5679414" y="3073424"/>
            <a:chExt cx="1371420" cy="2422819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051C2D8-C7F1-9E39-5D51-DEEF8B38D6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9414" y="3560837"/>
              <a:ext cx="0" cy="1935406"/>
            </a:xfrm>
            <a:prstGeom prst="straightConnector1">
              <a:avLst/>
            </a:prstGeom>
            <a:ln w="2159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7B5F107-1D64-DDCA-53FB-6012E4BEC5BA}"/>
                    </a:ext>
                  </a:extLst>
                </p:cNvPr>
                <p:cNvSpPr txBox="1"/>
                <p:nvPr/>
              </p:nvSpPr>
              <p:spPr>
                <a:xfrm>
                  <a:off x="5974342" y="3073424"/>
                  <a:ext cx="1076492" cy="1200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7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7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7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CA" sz="7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7B5F107-1D64-DDCA-53FB-6012E4BEC5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4342" y="3073424"/>
                  <a:ext cx="1076492" cy="120033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69168F0-607C-FCDD-3059-327A356947F2}"/>
              </a:ext>
            </a:extLst>
          </p:cNvPr>
          <p:cNvGrpSpPr/>
          <p:nvPr/>
        </p:nvGrpSpPr>
        <p:grpSpPr>
          <a:xfrm>
            <a:off x="4788585" y="5396876"/>
            <a:ext cx="2080023" cy="1682731"/>
            <a:chOff x="4788585" y="5396876"/>
            <a:chExt cx="2080023" cy="1682731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F78F8CB-DBB2-F972-123E-04682A9A9F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9217" y="5396876"/>
              <a:ext cx="1219391" cy="1291000"/>
            </a:xfrm>
            <a:prstGeom prst="straightConnector1">
              <a:avLst/>
            </a:prstGeom>
            <a:ln w="2159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DED5059-64CD-779C-6C3E-7DBA5265A707}"/>
                    </a:ext>
                  </a:extLst>
                </p:cNvPr>
                <p:cNvSpPr txBox="1"/>
                <p:nvPr/>
              </p:nvSpPr>
              <p:spPr>
                <a:xfrm>
                  <a:off x="4788585" y="5555982"/>
                  <a:ext cx="1260838" cy="15236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7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7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72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CA" sz="7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DED5059-64CD-779C-6C3E-7DBA5265A7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585" y="5555982"/>
                  <a:ext cx="1260838" cy="152362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BFD3BA2-E9C4-CB51-02E9-1E0DCCE5481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1800" y="448560"/>
              <a:ext cx="11174760" cy="64332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BFD3BA2-E9C4-CB51-02E9-1E0DCCE548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2440" y="439200"/>
                <a:ext cx="11193480" cy="6451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9818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96"/>
    </mc:Choice>
    <mc:Fallback xmlns="">
      <p:transition spd="slow" advTm="405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5C6EB60F-6B3D-1FED-0BC2-76D3254B28EC}"/>
              </a:ext>
            </a:extLst>
          </p:cNvPr>
          <p:cNvGrpSpPr/>
          <p:nvPr/>
        </p:nvGrpSpPr>
        <p:grpSpPr>
          <a:xfrm>
            <a:off x="274729" y="888726"/>
            <a:ext cx="5613281" cy="7971696"/>
            <a:chOff x="-638020" y="-1510939"/>
            <a:chExt cx="7306397" cy="1037617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97D02BE-0DB5-4670-94B4-75E9EDAA94B1}"/>
                </a:ext>
              </a:extLst>
            </p:cNvPr>
            <p:cNvGrpSpPr/>
            <p:nvPr/>
          </p:nvGrpSpPr>
          <p:grpSpPr>
            <a:xfrm rot="20763738">
              <a:off x="-638020" y="-1510939"/>
              <a:ext cx="7306397" cy="10376173"/>
              <a:chOff x="6111582" y="-1167914"/>
              <a:chExt cx="6003223" cy="8525472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EF5A6167-5375-440D-9366-BD990B516517}"/>
                  </a:ext>
                </a:extLst>
              </p:cNvPr>
              <p:cNvGrpSpPr/>
              <p:nvPr/>
            </p:nvGrpSpPr>
            <p:grpSpPr>
              <a:xfrm rot="2767760">
                <a:off x="7040210" y="784290"/>
                <a:ext cx="4636077" cy="4441828"/>
                <a:chOff x="1050873" y="1266825"/>
                <a:chExt cx="4041879" cy="4322790"/>
              </a:xfrm>
            </p:grpSpPr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615D4210-6CF3-471D-A5D3-4D0744C0DD3D}"/>
                    </a:ext>
                  </a:extLst>
                </p:cNvPr>
                <p:cNvCxnSpPr/>
                <p:nvPr/>
              </p:nvCxnSpPr>
              <p:spPr>
                <a:xfrm>
                  <a:off x="1060398" y="1991653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2D6902CC-1789-4A3A-ABD9-2F5A3AE48564}"/>
                    </a:ext>
                  </a:extLst>
                </p:cNvPr>
                <p:cNvCxnSpPr/>
                <p:nvPr/>
              </p:nvCxnSpPr>
              <p:spPr>
                <a:xfrm>
                  <a:off x="1060398" y="2701344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D692E7BF-902C-4F8D-97F8-39B4585E11C7}"/>
                    </a:ext>
                  </a:extLst>
                </p:cNvPr>
                <p:cNvCxnSpPr/>
                <p:nvPr/>
              </p:nvCxnSpPr>
              <p:spPr>
                <a:xfrm>
                  <a:off x="1060398" y="3429000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16720B10-234B-4ECC-93F5-E985313D07CF}"/>
                    </a:ext>
                  </a:extLst>
                </p:cNvPr>
                <p:cNvCxnSpPr/>
                <p:nvPr/>
              </p:nvCxnSpPr>
              <p:spPr>
                <a:xfrm>
                  <a:off x="1060398" y="4152268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9FEB56FE-30F3-45E4-9EA0-2B474C7AE8BE}"/>
                    </a:ext>
                  </a:extLst>
                </p:cNvPr>
                <p:cNvCxnSpPr/>
                <p:nvPr/>
              </p:nvCxnSpPr>
              <p:spPr>
                <a:xfrm>
                  <a:off x="1060398" y="4861959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CDF5D084-E089-4DD9-94D8-34709A40A3C4}"/>
                    </a:ext>
                  </a:extLst>
                </p:cNvPr>
                <p:cNvCxnSpPr/>
                <p:nvPr/>
              </p:nvCxnSpPr>
              <p:spPr>
                <a:xfrm>
                  <a:off x="1060398" y="5589615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47086131-1525-41FF-8400-5049848EB5F4}"/>
                    </a:ext>
                  </a:extLst>
                </p:cNvPr>
                <p:cNvCxnSpPr/>
                <p:nvPr/>
              </p:nvCxnSpPr>
              <p:spPr>
                <a:xfrm>
                  <a:off x="1050873" y="1266825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2AD9EEB7-E095-45A2-AC0B-2E7192CD321D}"/>
                  </a:ext>
                </a:extLst>
              </p:cNvPr>
              <p:cNvGrpSpPr/>
              <p:nvPr/>
            </p:nvGrpSpPr>
            <p:grpSpPr>
              <a:xfrm rot="2767760">
                <a:off x="4850458" y="93210"/>
                <a:ext cx="8525472" cy="6003223"/>
                <a:chOff x="3390975" y="2220686"/>
                <a:chExt cx="5312523" cy="3740822"/>
              </a:xfrm>
            </p:grpSpPr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FEB6639D-EC7F-4738-A9F5-FD898B75EBA0}"/>
                    </a:ext>
                  </a:extLst>
                </p:cNvPr>
                <p:cNvSpPr/>
                <p:nvPr/>
              </p:nvSpPr>
              <p:spPr>
                <a:xfrm>
                  <a:off x="6018289" y="4099869"/>
                  <a:ext cx="155425" cy="15542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019BF152-7783-46DA-A7E1-9A2F8A7EA252}"/>
                    </a:ext>
                  </a:extLst>
                </p:cNvPr>
                <p:cNvGrpSpPr/>
                <p:nvPr/>
              </p:nvGrpSpPr>
              <p:grpSpPr>
                <a:xfrm>
                  <a:off x="3390975" y="2220686"/>
                  <a:ext cx="5312523" cy="3740822"/>
                  <a:chOff x="3390975" y="2662197"/>
                  <a:chExt cx="5312523" cy="2857800"/>
                </a:xfrm>
              </p:grpSpPr>
              <p:grpSp>
                <p:nvGrpSpPr>
                  <p:cNvPr id="9" name="Group 8">
                    <a:extLst>
                      <a:ext uri="{FF2B5EF4-FFF2-40B4-BE49-F238E27FC236}">
                        <a16:creationId xmlns:a16="http://schemas.microsoft.com/office/drawing/2014/main" id="{2A32CF9F-0D74-4F76-A62C-87FFA20AF1D1}"/>
                      </a:ext>
                    </a:extLst>
                  </p:cNvPr>
                  <p:cNvGrpSpPr/>
                  <p:nvPr/>
                </p:nvGrpSpPr>
                <p:grpSpPr>
                  <a:xfrm>
                    <a:off x="4639650" y="3100665"/>
                    <a:ext cx="2888903" cy="2114506"/>
                    <a:chOff x="4639650" y="3100665"/>
                    <a:chExt cx="2888903" cy="2114506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7964F07C-7C4D-44FA-AA81-A6A49F599CE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39650" y="3100665"/>
                      <a:ext cx="2888903" cy="2114506"/>
                      <a:chOff x="1050873" y="1266825"/>
                      <a:chExt cx="4041879" cy="4322790"/>
                    </a:xfrm>
                  </p:grpSpPr>
                  <p:cxnSp>
                    <p:nvCxnSpPr>
                      <p:cNvPr id="15" name="Straight Connector 14">
                        <a:extLst>
                          <a:ext uri="{FF2B5EF4-FFF2-40B4-BE49-F238E27FC236}">
                            <a16:creationId xmlns:a16="http://schemas.microsoft.com/office/drawing/2014/main" id="{496C04AB-FDDC-42A4-857E-4B5446976969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060398" y="1991653"/>
                        <a:ext cx="4032354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" name="Straight Connector 15">
                        <a:extLst>
                          <a:ext uri="{FF2B5EF4-FFF2-40B4-BE49-F238E27FC236}">
                            <a16:creationId xmlns:a16="http://schemas.microsoft.com/office/drawing/2014/main" id="{BEAC6AA7-F0CA-46E0-8A97-B0AD4000F6EF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060398" y="2701344"/>
                        <a:ext cx="4032354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" name="Straight Connector 16">
                        <a:extLst>
                          <a:ext uri="{FF2B5EF4-FFF2-40B4-BE49-F238E27FC236}">
                            <a16:creationId xmlns:a16="http://schemas.microsoft.com/office/drawing/2014/main" id="{7166E4DD-11A4-47C6-B10C-3BBB6C553666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060398" y="3429000"/>
                        <a:ext cx="4032354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" name="Straight Connector 17">
                        <a:extLst>
                          <a:ext uri="{FF2B5EF4-FFF2-40B4-BE49-F238E27FC236}">
                            <a16:creationId xmlns:a16="http://schemas.microsoft.com/office/drawing/2014/main" id="{FD8545DE-BA74-475B-A1A3-6CE2F8876D2E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060398" y="4152268"/>
                        <a:ext cx="4032354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" name="Straight Connector 18">
                        <a:extLst>
                          <a:ext uri="{FF2B5EF4-FFF2-40B4-BE49-F238E27FC236}">
                            <a16:creationId xmlns:a16="http://schemas.microsoft.com/office/drawing/2014/main" id="{DCE8A838-A386-4DC6-AF49-A2A33777B944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060398" y="4861959"/>
                        <a:ext cx="4032354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" name="Straight Connector 19">
                        <a:extLst>
                          <a:ext uri="{FF2B5EF4-FFF2-40B4-BE49-F238E27FC236}">
                            <a16:creationId xmlns:a16="http://schemas.microsoft.com/office/drawing/2014/main" id="{4323AB0D-C21D-4ED4-ACEE-98D95FD101B9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060398" y="5589615"/>
                        <a:ext cx="4032354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" name="Straight Connector 20">
                        <a:extLst>
                          <a:ext uri="{FF2B5EF4-FFF2-40B4-BE49-F238E27FC236}">
                            <a16:creationId xmlns:a16="http://schemas.microsoft.com/office/drawing/2014/main" id="{BAB7A50C-D77F-4A8B-B9BE-0D6C1C2D18A3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050873" y="1266825"/>
                        <a:ext cx="4032354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13" name="Straight Arrow Connector 12">
                      <a:extLst>
                        <a:ext uri="{FF2B5EF4-FFF2-40B4-BE49-F238E27FC236}">
                          <a16:creationId xmlns:a16="http://schemas.microsoft.com/office/drawing/2014/main" id="{10F1A851-410A-43A0-8602-1869E069D3A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9668502" flipV="1">
                      <a:off x="5280626" y="3870483"/>
                      <a:ext cx="217426" cy="263851"/>
                    </a:xfrm>
                    <a:prstGeom prst="straightConnector1">
                      <a:avLst/>
                    </a:prstGeom>
                    <a:ln w="762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Straight Arrow Connector 13">
                      <a:extLst>
                        <a:ext uri="{FF2B5EF4-FFF2-40B4-BE49-F238E27FC236}">
                          <a16:creationId xmlns:a16="http://schemas.microsoft.com/office/drawing/2014/main" id="{626F4B7E-4E0D-46D7-9E97-2CCE1F48CE0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9668502" flipV="1">
                      <a:off x="6711933" y="3867165"/>
                      <a:ext cx="219933" cy="266894"/>
                    </a:xfrm>
                    <a:prstGeom prst="straightConnector1">
                      <a:avLst/>
                    </a:prstGeom>
                    <a:ln w="762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F3F3CB78-52DD-4037-AB7A-B8B7E86F9EA1}"/>
                      </a:ext>
                    </a:extLst>
                  </p:cNvPr>
                  <p:cNvSpPr/>
                  <p:nvPr/>
                </p:nvSpPr>
                <p:spPr>
                  <a:xfrm>
                    <a:off x="3390975" y="2662197"/>
                    <a:ext cx="1495817" cy="284841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softEdge rad="1270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FC0CC0D4-7649-4D55-8632-D3FB9C3FE1E8}"/>
                      </a:ext>
                    </a:extLst>
                  </p:cNvPr>
                  <p:cNvSpPr/>
                  <p:nvPr/>
                </p:nvSpPr>
                <p:spPr>
                  <a:xfrm>
                    <a:off x="7207681" y="2671584"/>
                    <a:ext cx="1495817" cy="284841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softEdge rad="1270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</p:grp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23610D7B-FE04-435D-AB4D-0F387E5AAFE2}"/>
                    </a:ext>
                  </a:extLst>
                </p:cNvPr>
                <p:cNvSpPr txBox="1"/>
                <p:nvPr/>
              </p:nvSpPr>
              <p:spPr>
                <a:xfrm>
                  <a:off x="-428042" y="1095333"/>
                  <a:ext cx="1158059" cy="1722624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CA" sz="8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23610D7B-FE04-435D-AB4D-0F387E5AAF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28042" y="1095333"/>
                  <a:ext cx="1158059" cy="172262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9510773-8F82-01F6-F837-87ECB8A46749}"/>
              </a:ext>
            </a:extLst>
          </p:cNvPr>
          <p:cNvGrpSpPr/>
          <p:nvPr/>
        </p:nvGrpSpPr>
        <p:grpSpPr>
          <a:xfrm>
            <a:off x="6679662" y="1555046"/>
            <a:ext cx="5898310" cy="6987162"/>
            <a:chOff x="6679662" y="935614"/>
            <a:chExt cx="5898310" cy="698716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F3D4B05-B98F-9248-5B38-31D6092C8667}"/>
                </a:ext>
              </a:extLst>
            </p:cNvPr>
            <p:cNvGrpSpPr/>
            <p:nvPr/>
          </p:nvGrpSpPr>
          <p:grpSpPr>
            <a:xfrm rot="20763738">
              <a:off x="6964691" y="935614"/>
              <a:ext cx="5613281" cy="6987162"/>
              <a:chOff x="6476439" y="-261920"/>
              <a:chExt cx="6003223" cy="7472545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D00D0C02-C9F0-8702-2815-79C8F0581E71}"/>
                  </a:ext>
                </a:extLst>
              </p:cNvPr>
              <p:cNvGrpSpPr/>
              <p:nvPr/>
            </p:nvGrpSpPr>
            <p:grpSpPr>
              <a:xfrm rot="2767760">
                <a:off x="7040210" y="784290"/>
                <a:ext cx="4636077" cy="4441828"/>
                <a:chOff x="1050873" y="1266825"/>
                <a:chExt cx="4041879" cy="4322790"/>
              </a:xfrm>
            </p:grpSpPr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B5C66F50-A9D6-8D8C-A654-E40B0AB2855E}"/>
                    </a:ext>
                  </a:extLst>
                </p:cNvPr>
                <p:cNvCxnSpPr/>
                <p:nvPr/>
              </p:nvCxnSpPr>
              <p:spPr>
                <a:xfrm>
                  <a:off x="1060398" y="1991653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E50E1383-C1FF-CDFE-3F45-A5C7B628BD04}"/>
                    </a:ext>
                  </a:extLst>
                </p:cNvPr>
                <p:cNvCxnSpPr/>
                <p:nvPr/>
              </p:nvCxnSpPr>
              <p:spPr>
                <a:xfrm>
                  <a:off x="1060398" y="2701344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ACFC5D78-7902-690A-A01D-1351F9E86F58}"/>
                    </a:ext>
                  </a:extLst>
                </p:cNvPr>
                <p:cNvCxnSpPr/>
                <p:nvPr/>
              </p:nvCxnSpPr>
              <p:spPr>
                <a:xfrm>
                  <a:off x="1060398" y="3429000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44D704FB-85AD-8747-6E53-861444016CE9}"/>
                    </a:ext>
                  </a:extLst>
                </p:cNvPr>
                <p:cNvCxnSpPr/>
                <p:nvPr/>
              </p:nvCxnSpPr>
              <p:spPr>
                <a:xfrm>
                  <a:off x="1060398" y="4152268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14F99799-8997-1B31-5DAF-EABF0FEF892C}"/>
                    </a:ext>
                  </a:extLst>
                </p:cNvPr>
                <p:cNvCxnSpPr/>
                <p:nvPr/>
              </p:nvCxnSpPr>
              <p:spPr>
                <a:xfrm>
                  <a:off x="1060398" y="4861959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96B51842-5042-A6A6-F4D2-D24543CE149F}"/>
                    </a:ext>
                  </a:extLst>
                </p:cNvPr>
                <p:cNvCxnSpPr/>
                <p:nvPr/>
              </p:nvCxnSpPr>
              <p:spPr>
                <a:xfrm>
                  <a:off x="1060398" y="5589615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17B24327-BB11-78A4-4EB3-B9FA1D6F8C30}"/>
                    </a:ext>
                  </a:extLst>
                </p:cNvPr>
                <p:cNvCxnSpPr/>
                <p:nvPr/>
              </p:nvCxnSpPr>
              <p:spPr>
                <a:xfrm>
                  <a:off x="1050873" y="1266825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89615FBE-9FC7-1AC0-B55A-B2C0EF8FA34C}"/>
                  </a:ext>
                </a:extLst>
              </p:cNvPr>
              <p:cNvGrpSpPr/>
              <p:nvPr/>
            </p:nvGrpSpPr>
            <p:grpSpPr>
              <a:xfrm rot="2767760">
                <a:off x="5741778" y="472741"/>
                <a:ext cx="7472545" cy="6003223"/>
                <a:chOff x="4047091" y="2220686"/>
                <a:chExt cx="4656407" cy="3740822"/>
              </a:xfrm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709216EB-09B6-A594-44CF-27F5D4BF0CFE}"/>
                    </a:ext>
                  </a:extLst>
                </p:cNvPr>
                <p:cNvSpPr/>
                <p:nvPr/>
              </p:nvSpPr>
              <p:spPr>
                <a:xfrm>
                  <a:off x="6018289" y="4099869"/>
                  <a:ext cx="155425" cy="15542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95CCD259-CC3A-9D96-16B7-BA9CDDA036F8}"/>
                    </a:ext>
                  </a:extLst>
                </p:cNvPr>
                <p:cNvGrpSpPr/>
                <p:nvPr/>
              </p:nvGrpSpPr>
              <p:grpSpPr>
                <a:xfrm>
                  <a:off x="4047091" y="2220686"/>
                  <a:ext cx="4656407" cy="3740822"/>
                  <a:chOff x="4047091" y="2662197"/>
                  <a:chExt cx="4656407" cy="2857800"/>
                </a:xfrm>
              </p:grpSpPr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55C0CE34-DB24-24F8-2FF1-31EEBC7065F0}"/>
                      </a:ext>
                    </a:extLst>
                  </p:cNvPr>
                  <p:cNvGrpSpPr/>
                  <p:nvPr/>
                </p:nvGrpSpPr>
                <p:grpSpPr>
                  <a:xfrm>
                    <a:off x="4639650" y="3100665"/>
                    <a:ext cx="2888903" cy="2114506"/>
                    <a:chOff x="4639650" y="3100665"/>
                    <a:chExt cx="2888903" cy="2114506"/>
                  </a:xfrm>
                </p:grpSpPr>
                <p:grpSp>
                  <p:nvGrpSpPr>
                    <p:cNvPr id="45" name="Group 44">
                      <a:extLst>
                        <a:ext uri="{FF2B5EF4-FFF2-40B4-BE49-F238E27FC236}">
                          <a16:creationId xmlns:a16="http://schemas.microsoft.com/office/drawing/2014/main" id="{5B9AE9E6-D822-95C2-5568-D5FC0CC41B4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39650" y="3100665"/>
                      <a:ext cx="2888903" cy="2114506"/>
                      <a:chOff x="1050873" y="1266825"/>
                      <a:chExt cx="4041879" cy="4322790"/>
                    </a:xfrm>
                  </p:grpSpPr>
                  <p:cxnSp>
                    <p:nvCxnSpPr>
                      <p:cNvPr id="48" name="Straight Connector 47">
                        <a:extLst>
                          <a:ext uri="{FF2B5EF4-FFF2-40B4-BE49-F238E27FC236}">
                            <a16:creationId xmlns:a16="http://schemas.microsoft.com/office/drawing/2014/main" id="{CAA6BD60-0687-84AE-51E3-E66CF0808AB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060398" y="1991653"/>
                        <a:ext cx="4032354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4" name="Straight Connector 53">
                        <a:extLst>
                          <a:ext uri="{FF2B5EF4-FFF2-40B4-BE49-F238E27FC236}">
                            <a16:creationId xmlns:a16="http://schemas.microsoft.com/office/drawing/2014/main" id="{5349729E-39A2-E369-DBC4-00B3814EB879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060398" y="2701344"/>
                        <a:ext cx="4032354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5" name="Straight Connector 54">
                        <a:extLst>
                          <a:ext uri="{FF2B5EF4-FFF2-40B4-BE49-F238E27FC236}">
                            <a16:creationId xmlns:a16="http://schemas.microsoft.com/office/drawing/2014/main" id="{37F253AC-2C90-05F5-4228-9E6F1788AA18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060398" y="3429000"/>
                        <a:ext cx="4032354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6" name="Straight Connector 55">
                        <a:extLst>
                          <a:ext uri="{FF2B5EF4-FFF2-40B4-BE49-F238E27FC236}">
                            <a16:creationId xmlns:a16="http://schemas.microsoft.com/office/drawing/2014/main" id="{B48B2F05-D8CB-B45C-C9DE-9B59AFB33584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060398" y="4152268"/>
                        <a:ext cx="4032354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7" name="Straight Connector 56">
                        <a:extLst>
                          <a:ext uri="{FF2B5EF4-FFF2-40B4-BE49-F238E27FC236}">
                            <a16:creationId xmlns:a16="http://schemas.microsoft.com/office/drawing/2014/main" id="{E2FE633C-5B58-95FA-4A0C-E466154FBBAF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060398" y="4861959"/>
                        <a:ext cx="4032354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8" name="Straight Connector 57">
                        <a:extLst>
                          <a:ext uri="{FF2B5EF4-FFF2-40B4-BE49-F238E27FC236}">
                            <a16:creationId xmlns:a16="http://schemas.microsoft.com/office/drawing/2014/main" id="{F75F9293-2AAE-7BF2-4EE3-A6C316998F72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060398" y="5589615"/>
                        <a:ext cx="4032354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9" name="Straight Connector 58">
                        <a:extLst>
                          <a:ext uri="{FF2B5EF4-FFF2-40B4-BE49-F238E27FC236}">
                            <a16:creationId xmlns:a16="http://schemas.microsoft.com/office/drawing/2014/main" id="{1687D19E-547D-41D4-0760-5E7CBE7DF758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050873" y="1266825"/>
                        <a:ext cx="4032354" cy="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46" name="Straight Arrow Connector 45">
                      <a:extLst>
                        <a:ext uri="{FF2B5EF4-FFF2-40B4-BE49-F238E27FC236}">
                          <a16:creationId xmlns:a16="http://schemas.microsoft.com/office/drawing/2014/main" id="{33581894-25D6-379D-AEE7-75ED6E2CBDE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9668502" flipV="1">
                      <a:off x="5280626" y="3870483"/>
                      <a:ext cx="217426" cy="263851"/>
                    </a:xfrm>
                    <a:prstGeom prst="straightConnector1">
                      <a:avLst/>
                    </a:prstGeom>
                    <a:ln w="762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" name="Straight Arrow Connector 46">
                      <a:extLst>
                        <a:ext uri="{FF2B5EF4-FFF2-40B4-BE49-F238E27FC236}">
                          <a16:creationId xmlns:a16="http://schemas.microsoft.com/office/drawing/2014/main" id="{0DFF36AC-0CC0-8B7A-3EEE-6018577BCE2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9668502" flipV="1">
                      <a:off x="6711933" y="3867165"/>
                      <a:ext cx="219933" cy="266894"/>
                    </a:xfrm>
                    <a:prstGeom prst="straightConnector1">
                      <a:avLst/>
                    </a:prstGeom>
                    <a:ln w="762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B668F169-E77C-7B5A-D9B8-4A74B14CAC75}"/>
                      </a:ext>
                    </a:extLst>
                  </p:cNvPr>
                  <p:cNvSpPr/>
                  <p:nvPr/>
                </p:nvSpPr>
                <p:spPr>
                  <a:xfrm>
                    <a:off x="4047091" y="2662197"/>
                    <a:ext cx="839701" cy="284841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softEdge rad="1270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EF9432F5-6609-CADE-90F2-0D20693CA9DD}"/>
                      </a:ext>
                    </a:extLst>
                  </p:cNvPr>
                  <p:cNvSpPr/>
                  <p:nvPr/>
                </p:nvSpPr>
                <p:spPr>
                  <a:xfrm>
                    <a:off x="7207681" y="2671584"/>
                    <a:ext cx="1495817" cy="284841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softEdge rad="1270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5A93B89F-11D8-2D5E-6D47-A66FB49BB21D}"/>
                    </a:ext>
                  </a:extLst>
                </p:cNvPr>
                <p:cNvSpPr txBox="1"/>
                <p:nvPr/>
              </p:nvSpPr>
              <p:spPr>
                <a:xfrm>
                  <a:off x="6679662" y="2250165"/>
                  <a:ext cx="961638" cy="132343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8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CA" sz="8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5A93B89F-11D8-2D5E-6D47-A66FB49BB2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9662" y="2250165"/>
                  <a:ext cx="961638" cy="132343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66E5D195-A9EF-ACA3-4B93-3CA1308CBE78}"/>
                  </a:ext>
                </a:extLst>
              </p:cNvPr>
              <p:cNvSpPr txBox="1"/>
              <p:nvPr/>
            </p:nvSpPr>
            <p:spPr>
              <a:xfrm>
                <a:off x="593435" y="69343"/>
                <a:ext cx="4805961" cy="1938992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600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GB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GB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GB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6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6000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r>
                        <a:rPr lang="en-GB" sz="6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6000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66E5D195-A9EF-ACA3-4B93-3CA1308CB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35" y="69343"/>
                <a:ext cx="4805961" cy="19389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79CD28E-DED1-8918-81CE-F94E7035844C}"/>
                  </a:ext>
                </a:extLst>
              </p:cNvPr>
              <p:cNvSpPr txBox="1"/>
              <p:nvPr/>
            </p:nvSpPr>
            <p:spPr>
              <a:xfrm>
                <a:off x="6096000" y="567931"/>
                <a:ext cx="6111154" cy="1107996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660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6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acc>
                            <m:accPr>
                              <m:chr m:val="⃗"/>
                              <m:ctrlPr>
                                <a:rPr lang="en-GB" sz="66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66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GB" sz="6600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6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6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6600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66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66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79CD28E-DED1-8918-81CE-F94E70358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67931"/>
                <a:ext cx="6111154" cy="11079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C3508B1-91B5-5953-FDD6-09EC546F108F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A73F92D4-E7A1-93C0-0A6A-EF6F25560F79}"/>
              </a:ext>
            </a:extLst>
          </p:cNvPr>
          <p:cNvGrpSpPr/>
          <p:nvPr/>
        </p:nvGrpSpPr>
        <p:grpSpPr>
          <a:xfrm>
            <a:off x="9416703" y="2788858"/>
            <a:ext cx="1360965" cy="2183413"/>
            <a:chOff x="9416703" y="2788858"/>
            <a:chExt cx="1360965" cy="2183413"/>
          </a:xfrm>
        </p:grpSpPr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93B84106-A5DB-6B57-7E47-856EE9CAD0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16703" y="2788858"/>
              <a:ext cx="412377" cy="2183413"/>
            </a:xfrm>
            <a:prstGeom prst="straightConnector1">
              <a:avLst/>
            </a:prstGeom>
            <a:ln w="1524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1D693E70-3DAF-E9CF-AE16-115A66EAEC5C}"/>
                    </a:ext>
                  </a:extLst>
                </p:cNvPr>
                <p:cNvSpPr txBox="1"/>
                <p:nvPr/>
              </p:nvSpPr>
              <p:spPr>
                <a:xfrm>
                  <a:off x="9846761" y="3151738"/>
                  <a:ext cx="930907" cy="851239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6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acc>
                          <m:accPr>
                            <m:chr m:val="⃗"/>
                            <m:ctrlPr>
                              <a:rPr lang="en-GB" sz="6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66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1D693E70-3DAF-E9CF-AE16-115A66EAEC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6761" y="3151738"/>
                  <a:ext cx="930907" cy="851239"/>
                </a:xfrm>
                <a:prstGeom prst="rect">
                  <a:avLst/>
                </a:prstGeom>
                <a:blipFill>
                  <a:blip r:embed="rId7"/>
                  <a:stretch>
                    <a:fillRect r="-11765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A803056-6AEB-C81E-A3BC-8E6FD6A711CF}"/>
              </a:ext>
            </a:extLst>
          </p:cNvPr>
          <p:cNvGrpSpPr/>
          <p:nvPr/>
        </p:nvGrpSpPr>
        <p:grpSpPr>
          <a:xfrm>
            <a:off x="8595506" y="3765565"/>
            <a:ext cx="941225" cy="1175981"/>
            <a:chOff x="8595506" y="3765565"/>
            <a:chExt cx="941225" cy="1175981"/>
          </a:xfrm>
        </p:grpSpPr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7688EB26-ADDE-75FF-F9DB-796A524B6F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4626" y="3765565"/>
              <a:ext cx="222105" cy="1175981"/>
            </a:xfrm>
            <a:prstGeom prst="straightConnector1">
              <a:avLst/>
            </a:prstGeom>
            <a:ln w="152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6C4C3A1D-FF87-B371-5411-1E6165B9AF72}"/>
                    </a:ext>
                  </a:extLst>
                </p:cNvPr>
                <p:cNvSpPr txBox="1"/>
                <p:nvPr/>
              </p:nvSpPr>
              <p:spPr>
                <a:xfrm>
                  <a:off x="8595506" y="3920812"/>
                  <a:ext cx="672824" cy="851240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6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CA" sz="66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6C4C3A1D-FF87-B371-5411-1E6165B9AF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5506" y="3920812"/>
                  <a:ext cx="672824" cy="85124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4217B38-4C4F-4BEF-63AB-49AB9CDDE497}"/>
              </a:ext>
            </a:extLst>
          </p:cNvPr>
          <p:cNvGrpSpPr/>
          <p:nvPr/>
        </p:nvGrpSpPr>
        <p:grpSpPr>
          <a:xfrm>
            <a:off x="3040637" y="4796239"/>
            <a:ext cx="1664546" cy="1016612"/>
            <a:chOff x="3040637" y="4796239"/>
            <a:chExt cx="1664546" cy="1016612"/>
          </a:xfrm>
        </p:grpSpPr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84837C47-3D5A-C3AF-14AD-DFCBBE8FB4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0637" y="4796239"/>
              <a:ext cx="1664546" cy="237531"/>
            </a:xfrm>
            <a:prstGeom prst="straightConnector1">
              <a:avLst/>
            </a:prstGeom>
            <a:ln w="152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CBF3EC1-C1F4-3694-DD92-12427382272B}"/>
                    </a:ext>
                  </a:extLst>
                </p:cNvPr>
                <p:cNvSpPr txBox="1"/>
                <p:nvPr/>
              </p:nvSpPr>
              <p:spPr>
                <a:xfrm>
                  <a:off x="3276536" y="4961611"/>
                  <a:ext cx="672823" cy="851240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6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en-CA" sz="66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CBF3EC1-C1F4-3694-DD92-1242738227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6536" y="4961611"/>
                  <a:ext cx="672823" cy="85124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262225F-8996-4556-C26E-10F216C232C2}"/>
              </a:ext>
            </a:extLst>
          </p:cNvPr>
          <p:cNvGrpSpPr/>
          <p:nvPr/>
        </p:nvGrpSpPr>
        <p:grpSpPr>
          <a:xfrm>
            <a:off x="3734443" y="2533636"/>
            <a:ext cx="1331952" cy="2262603"/>
            <a:chOff x="3734443" y="2533636"/>
            <a:chExt cx="1331952" cy="2262603"/>
          </a:xfrm>
        </p:grpSpPr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69F1D49-65A1-37D3-78E6-1BE14D025D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34443" y="2533636"/>
              <a:ext cx="970740" cy="2262603"/>
            </a:xfrm>
            <a:prstGeom prst="straightConnector1">
              <a:avLst/>
            </a:prstGeom>
            <a:ln w="152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113C65EC-19F8-3993-10FF-66EC617A6128}"/>
                    </a:ext>
                  </a:extLst>
                </p:cNvPr>
                <p:cNvSpPr txBox="1"/>
                <p:nvPr/>
              </p:nvSpPr>
              <p:spPr>
                <a:xfrm>
                  <a:off x="4393572" y="3008395"/>
                  <a:ext cx="672823" cy="851239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6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CA" sz="6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113C65EC-19F8-3993-10FF-66EC617A61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3572" y="3008395"/>
                  <a:ext cx="672823" cy="851239"/>
                </a:xfrm>
                <a:prstGeom prst="rect">
                  <a:avLst/>
                </a:prstGeom>
                <a:blipFill>
                  <a:blip r:embed="rId10"/>
                  <a:stretch>
                    <a:fillRect r="-6364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95EE092-6CF6-99C3-AEEE-39F68F2A253C}"/>
              </a:ext>
            </a:extLst>
          </p:cNvPr>
          <p:cNvGrpSpPr/>
          <p:nvPr/>
        </p:nvGrpSpPr>
        <p:grpSpPr>
          <a:xfrm>
            <a:off x="1466751" y="2522743"/>
            <a:ext cx="2267691" cy="2519705"/>
            <a:chOff x="1466751" y="2522743"/>
            <a:chExt cx="2267691" cy="25197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378B7DC0-1EDE-C23D-60A0-4044D17FFAAB}"/>
                    </a:ext>
                  </a:extLst>
                </p:cNvPr>
                <p:cNvSpPr txBox="1"/>
                <p:nvPr/>
              </p:nvSpPr>
              <p:spPr>
                <a:xfrm>
                  <a:off x="1466751" y="2627358"/>
                  <a:ext cx="1993306" cy="92333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6600"/>
                  </a:solidFill>
                </a:ln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5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5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  <m:r>
                          <a:rPr lang="en-GB" sz="54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GB" sz="5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54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CA" sz="54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378B7DC0-1EDE-C23D-60A0-4044D17FFA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6751" y="2627358"/>
                  <a:ext cx="1993306" cy="92333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rgbClr val="FF6600"/>
                  </a:solidFill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3DB02310-9673-FCFD-7068-589C8C3264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6654" y="2522743"/>
              <a:ext cx="667788" cy="2519705"/>
            </a:xfrm>
            <a:prstGeom prst="straightConnector1">
              <a:avLst/>
            </a:prstGeom>
            <a:ln w="152400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0872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56"/>
    </mc:Choice>
    <mc:Fallback xmlns="">
      <p:transition spd="slow" advTm="122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DA517A1C-0E03-B261-BE1E-4DFEFA079AB5}"/>
              </a:ext>
            </a:extLst>
          </p:cNvPr>
          <p:cNvGrpSpPr/>
          <p:nvPr/>
        </p:nvGrpSpPr>
        <p:grpSpPr>
          <a:xfrm>
            <a:off x="292667" y="-2432646"/>
            <a:ext cx="5955172" cy="12483192"/>
            <a:chOff x="5514744" y="-1236777"/>
            <a:chExt cx="4739268" cy="993442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DA34F2E-74CE-C3D6-0B07-A116FAE8C76F}"/>
                </a:ext>
              </a:extLst>
            </p:cNvPr>
            <p:cNvGrpSpPr/>
            <p:nvPr/>
          </p:nvGrpSpPr>
          <p:grpSpPr>
            <a:xfrm rot="3338236">
              <a:off x="2917166" y="1360801"/>
              <a:ext cx="9934424" cy="4739268"/>
              <a:chOff x="3390975" y="2662197"/>
              <a:chExt cx="5312523" cy="2857800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DD3832A8-75A8-CF96-2401-C18D18E570BF}"/>
                  </a:ext>
                </a:extLst>
              </p:cNvPr>
              <p:cNvGrpSpPr/>
              <p:nvPr/>
            </p:nvGrpSpPr>
            <p:grpSpPr>
              <a:xfrm>
                <a:off x="4639650" y="3100665"/>
                <a:ext cx="2888903" cy="2114506"/>
                <a:chOff x="4639650" y="3100665"/>
                <a:chExt cx="2888903" cy="2114506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B1E00BFC-7B2C-F3AD-B739-57DAA3CD52A3}"/>
                    </a:ext>
                  </a:extLst>
                </p:cNvPr>
                <p:cNvGrpSpPr/>
                <p:nvPr/>
              </p:nvGrpSpPr>
              <p:grpSpPr>
                <a:xfrm>
                  <a:off x="4639650" y="3100665"/>
                  <a:ext cx="2888903" cy="2114506"/>
                  <a:chOff x="1050873" y="1266825"/>
                  <a:chExt cx="4041879" cy="4322790"/>
                </a:xfrm>
              </p:grpSpPr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ABA96E22-E128-5C70-04AF-7D25DC1C1F28}"/>
                      </a:ext>
                    </a:extLst>
                  </p:cNvPr>
                  <p:cNvCxnSpPr/>
                  <p:nvPr/>
                </p:nvCxnSpPr>
                <p:spPr>
                  <a:xfrm>
                    <a:off x="1060398" y="1991653"/>
                    <a:ext cx="403235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Connector 27">
                    <a:extLst>
                      <a:ext uri="{FF2B5EF4-FFF2-40B4-BE49-F238E27FC236}">
                        <a16:creationId xmlns:a16="http://schemas.microsoft.com/office/drawing/2014/main" id="{025774B3-02F1-7858-2406-C9D2ADCDD0F1}"/>
                      </a:ext>
                    </a:extLst>
                  </p:cNvPr>
                  <p:cNvCxnSpPr/>
                  <p:nvPr/>
                </p:nvCxnSpPr>
                <p:spPr>
                  <a:xfrm>
                    <a:off x="1060398" y="2701344"/>
                    <a:ext cx="403235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1414C98C-4AA1-3B51-C55C-32D1C50D6FA0}"/>
                      </a:ext>
                    </a:extLst>
                  </p:cNvPr>
                  <p:cNvCxnSpPr/>
                  <p:nvPr/>
                </p:nvCxnSpPr>
                <p:spPr>
                  <a:xfrm>
                    <a:off x="1060398" y="3429000"/>
                    <a:ext cx="403235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Connector 29">
                    <a:extLst>
                      <a:ext uri="{FF2B5EF4-FFF2-40B4-BE49-F238E27FC236}">
                        <a16:creationId xmlns:a16="http://schemas.microsoft.com/office/drawing/2014/main" id="{CBB961F3-B714-5027-66B0-E089A283CB28}"/>
                      </a:ext>
                    </a:extLst>
                  </p:cNvPr>
                  <p:cNvCxnSpPr/>
                  <p:nvPr/>
                </p:nvCxnSpPr>
                <p:spPr>
                  <a:xfrm>
                    <a:off x="1060398" y="4152268"/>
                    <a:ext cx="403235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CDC06845-0B22-7DD7-ACEC-F6ED74D1B98F}"/>
                      </a:ext>
                    </a:extLst>
                  </p:cNvPr>
                  <p:cNvCxnSpPr/>
                  <p:nvPr/>
                </p:nvCxnSpPr>
                <p:spPr>
                  <a:xfrm>
                    <a:off x="1060398" y="4861959"/>
                    <a:ext cx="403235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824A9135-C8C3-7674-7E02-0991E178143C}"/>
                      </a:ext>
                    </a:extLst>
                  </p:cNvPr>
                  <p:cNvCxnSpPr/>
                  <p:nvPr/>
                </p:nvCxnSpPr>
                <p:spPr>
                  <a:xfrm>
                    <a:off x="1060398" y="5589615"/>
                    <a:ext cx="403235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56E6509E-41C7-EDA7-966C-32D5F73A0AB6}"/>
                      </a:ext>
                    </a:extLst>
                  </p:cNvPr>
                  <p:cNvCxnSpPr/>
                  <p:nvPr/>
                </p:nvCxnSpPr>
                <p:spPr>
                  <a:xfrm>
                    <a:off x="1050873" y="1266825"/>
                    <a:ext cx="4032354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F6F9A3F4-E426-948F-E6D4-6256E44115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89339" y="3901881"/>
                  <a:ext cx="0" cy="256419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F9FA468F-E731-6DDD-8329-85C28C83B9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21899" y="3901881"/>
                  <a:ext cx="0" cy="256419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BA16752-8323-55EE-0377-9F29E2EF3AB1}"/>
                  </a:ext>
                </a:extLst>
              </p:cNvPr>
              <p:cNvSpPr/>
              <p:nvPr/>
            </p:nvSpPr>
            <p:spPr>
              <a:xfrm>
                <a:off x="3390975" y="2662197"/>
                <a:ext cx="1495817" cy="28484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EBF1AAD-01EB-61D8-3F0A-24354B1D7BF3}"/>
                  </a:ext>
                </a:extLst>
              </p:cNvPr>
              <p:cNvSpPr/>
              <p:nvPr/>
            </p:nvSpPr>
            <p:spPr>
              <a:xfrm>
                <a:off x="7207681" y="2671584"/>
                <a:ext cx="1495817" cy="28484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1ADAF05-9FB6-7B61-AB63-59FA02BF9E99}"/>
                </a:ext>
              </a:extLst>
            </p:cNvPr>
            <p:cNvSpPr/>
            <p:nvPr/>
          </p:nvSpPr>
          <p:spPr>
            <a:xfrm rot="2700000">
              <a:off x="7685575" y="3724535"/>
              <a:ext cx="384734" cy="38473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4A09FEB-4120-9290-AE58-F6034DCE0329}"/>
              </a:ext>
            </a:extLst>
          </p:cNvPr>
          <p:cNvGrpSpPr/>
          <p:nvPr/>
        </p:nvGrpSpPr>
        <p:grpSpPr>
          <a:xfrm>
            <a:off x="3270253" y="832742"/>
            <a:ext cx="3324883" cy="4429028"/>
            <a:chOff x="1024327" y="2818290"/>
            <a:chExt cx="2646021" cy="3524727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DE6D1B3-A772-A555-71FB-9BDFAC332CB1}"/>
                </a:ext>
              </a:extLst>
            </p:cNvPr>
            <p:cNvGrpSpPr/>
            <p:nvPr/>
          </p:nvGrpSpPr>
          <p:grpSpPr>
            <a:xfrm>
              <a:off x="1024327" y="3271587"/>
              <a:ext cx="2208023" cy="2130800"/>
              <a:chOff x="1024327" y="3823789"/>
              <a:chExt cx="1635807" cy="1578596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51A827B1-3FD3-B03D-BBE5-6CD7083BD8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4327" y="5400199"/>
                <a:ext cx="1635807" cy="0"/>
              </a:xfrm>
              <a:prstGeom prst="straightConnector1">
                <a:avLst/>
              </a:prstGeom>
              <a:ln w="190500">
                <a:solidFill>
                  <a:srgbClr val="00206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D6CEB154-A92B-578B-F20C-EA1DF2DE8A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6514" y="3823789"/>
                <a:ext cx="0" cy="1578596"/>
              </a:xfrm>
              <a:prstGeom prst="straightConnector1">
                <a:avLst/>
              </a:prstGeom>
              <a:ln w="190500">
                <a:solidFill>
                  <a:srgbClr val="00206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Subtitle 2">
                  <a:extLst>
                    <a:ext uri="{FF2B5EF4-FFF2-40B4-BE49-F238E27FC236}">
                      <a16:creationId xmlns:a16="http://schemas.microsoft.com/office/drawing/2014/main" id="{1953F3B2-FF24-1CE8-C4BD-1AB95D46207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157647" y="5656501"/>
                  <a:ext cx="512701" cy="68651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6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6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6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Subtitle 2">
                  <a:extLst>
                    <a:ext uri="{FF2B5EF4-FFF2-40B4-BE49-F238E27FC236}">
                      <a16:creationId xmlns:a16="http://schemas.microsoft.com/office/drawing/2014/main" id="{1953F3B2-FF24-1CE8-C4BD-1AB95D4620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7647" y="5656501"/>
                  <a:ext cx="512701" cy="686516"/>
                </a:xfrm>
                <a:prstGeom prst="rect">
                  <a:avLst/>
                </a:prstGeom>
                <a:blipFill>
                  <a:blip r:embed="rId3"/>
                  <a:stretch>
                    <a:fillRect l="-16981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Subtitle 2">
                  <a:extLst>
                    <a:ext uri="{FF2B5EF4-FFF2-40B4-BE49-F238E27FC236}">
                      <a16:creationId xmlns:a16="http://schemas.microsoft.com/office/drawing/2014/main" id="{E3E2BD1C-A2C2-6D96-55C7-4825C4F800D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329542" y="2818290"/>
                  <a:ext cx="828383" cy="86339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6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6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6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Subtitle 2">
                  <a:extLst>
                    <a:ext uri="{FF2B5EF4-FFF2-40B4-BE49-F238E27FC236}">
                      <a16:creationId xmlns:a16="http://schemas.microsoft.com/office/drawing/2014/main" id="{E3E2BD1C-A2C2-6D96-55C7-4825C4F800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9542" y="2818290"/>
                  <a:ext cx="828383" cy="86339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73D4F6D-9422-4778-F901-121B7919509A}"/>
                  </a:ext>
                </a:extLst>
              </p:cNvPr>
              <p:cNvSpPr txBox="1"/>
              <p:nvPr/>
            </p:nvSpPr>
            <p:spPr>
              <a:xfrm>
                <a:off x="533513" y="-114040"/>
                <a:ext cx="875765" cy="15696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9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CA" sz="9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73D4F6D-9422-4778-F901-121B79195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13" y="-114040"/>
                <a:ext cx="875765" cy="15696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0DA2227-722A-8C21-99C7-EEF26B8A3514}"/>
                  </a:ext>
                </a:extLst>
              </p:cNvPr>
              <p:cNvSpPr txBox="1"/>
              <p:nvPr/>
            </p:nvSpPr>
            <p:spPr>
              <a:xfrm>
                <a:off x="6232124" y="2010569"/>
                <a:ext cx="500696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9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9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9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sz="9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9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GB" sz="96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9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9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0DA2227-722A-8C21-99C7-EEF26B8A3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124" y="2010569"/>
                <a:ext cx="5006960" cy="1569660"/>
              </a:xfrm>
              <a:prstGeom prst="rect">
                <a:avLst/>
              </a:prstGeom>
              <a:blipFill>
                <a:blip r:embed="rId6"/>
                <a:stretch>
                  <a:fillRect r="-57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C9A280C3-7882-4E14-22FD-CE7E06656944}"/>
              </a:ext>
            </a:extLst>
          </p:cNvPr>
          <p:cNvGrpSpPr/>
          <p:nvPr/>
        </p:nvGrpSpPr>
        <p:grpSpPr>
          <a:xfrm rot="18832240">
            <a:off x="3827876" y="3716800"/>
            <a:ext cx="722490" cy="722490"/>
            <a:chOff x="3135141" y="1322836"/>
            <a:chExt cx="710831" cy="710831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B7222C9-48CB-6DBB-2D33-5BB06180D88D}"/>
                </a:ext>
              </a:extLst>
            </p:cNvPr>
            <p:cNvSpPr/>
            <p:nvPr/>
          </p:nvSpPr>
          <p:spPr>
            <a:xfrm>
              <a:off x="3135141" y="1322836"/>
              <a:ext cx="710831" cy="710831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23CFA2D-81F9-72F4-5C58-0D1CF98D500C}"/>
                </a:ext>
              </a:extLst>
            </p:cNvPr>
            <p:cNvSpPr/>
            <p:nvPr/>
          </p:nvSpPr>
          <p:spPr>
            <a:xfrm>
              <a:off x="3420381" y="1608610"/>
              <a:ext cx="136230" cy="136230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D843C8A-E2A1-12EC-429B-10BADBD5A5FB}"/>
              </a:ext>
            </a:extLst>
          </p:cNvPr>
          <p:cNvGrpSpPr/>
          <p:nvPr/>
        </p:nvGrpSpPr>
        <p:grpSpPr>
          <a:xfrm rot="18832240">
            <a:off x="4700885" y="3717777"/>
            <a:ext cx="722490" cy="722490"/>
            <a:chOff x="3135141" y="1322836"/>
            <a:chExt cx="710831" cy="710831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6C125B5-1132-3E1F-433A-6C92B781CBD5}"/>
                </a:ext>
              </a:extLst>
            </p:cNvPr>
            <p:cNvSpPr/>
            <p:nvPr/>
          </p:nvSpPr>
          <p:spPr>
            <a:xfrm>
              <a:off x="3135141" y="1322836"/>
              <a:ext cx="710831" cy="710831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5DB2A45-4619-63E0-D3FF-5B344CBD7D1F}"/>
                </a:ext>
              </a:extLst>
            </p:cNvPr>
            <p:cNvSpPr/>
            <p:nvPr/>
          </p:nvSpPr>
          <p:spPr>
            <a:xfrm>
              <a:off x="3420381" y="1608610"/>
              <a:ext cx="136230" cy="136230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2ED86CC-3D75-9E6F-4F6F-881ECF49B255}"/>
              </a:ext>
            </a:extLst>
          </p:cNvPr>
          <p:cNvGrpSpPr/>
          <p:nvPr/>
        </p:nvGrpSpPr>
        <p:grpSpPr>
          <a:xfrm rot="18832240">
            <a:off x="5588200" y="3716801"/>
            <a:ext cx="722490" cy="722490"/>
            <a:chOff x="3135141" y="1322836"/>
            <a:chExt cx="710831" cy="710831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AA55B35-935B-CB58-8778-C397015A426E}"/>
                </a:ext>
              </a:extLst>
            </p:cNvPr>
            <p:cNvSpPr/>
            <p:nvPr/>
          </p:nvSpPr>
          <p:spPr>
            <a:xfrm>
              <a:off x="3135141" y="1322836"/>
              <a:ext cx="710831" cy="710831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09F9512F-7B50-0D00-1B73-417BB50960E0}"/>
                </a:ext>
              </a:extLst>
            </p:cNvPr>
            <p:cNvSpPr/>
            <p:nvPr/>
          </p:nvSpPr>
          <p:spPr>
            <a:xfrm>
              <a:off x="3420381" y="1608610"/>
              <a:ext cx="136230" cy="136230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34CF086-BEDD-57DA-8D28-F8EE2214B639}"/>
              </a:ext>
            </a:extLst>
          </p:cNvPr>
          <p:cNvGrpSpPr/>
          <p:nvPr/>
        </p:nvGrpSpPr>
        <p:grpSpPr>
          <a:xfrm rot="18832240">
            <a:off x="2920949" y="2408530"/>
            <a:ext cx="722490" cy="722490"/>
            <a:chOff x="3135141" y="1322836"/>
            <a:chExt cx="710831" cy="710831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12FA217-B543-ABA4-93BC-4BC69CD57C16}"/>
                </a:ext>
              </a:extLst>
            </p:cNvPr>
            <p:cNvSpPr/>
            <p:nvPr/>
          </p:nvSpPr>
          <p:spPr>
            <a:xfrm>
              <a:off x="3135141" y="1322836"/>
              <a:ext cx="710831" cy="710831"/>
            </a:xfrm>
            <a:prstGeom prst="ellipse">
              <a:avLst/>
            </a:prstGeom>
            <a:noFill/>
            <a:ln w="762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E4F2B99-A7C5-9AA1-41ED-78B04A9F54EB}"/>
                </a:ext>
              </a:extLst>
            </p:cNvPr>
            <p:cNvSpPr/>
            <p:nvPr/>
          </p:nvSpPr>
          <p:spPr>
            <a:xfrm>
              <a:off x="3420381" y="1608610"/>
              <a:ext cx="136230" cy="136230"/>
            </a:xfrm>
            <a:prstGeom prst="ellipse">
              <a:avLst/>
            </a:prstGeom>
            <a:solidFill>
              <a:srgbClr val="FF6600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C293D69-8060-D950-CC2F-5C88B6566150}"/>
              </a:ext>
            </a:extLst>
          </p:cNvPr>
          <p:cNvGrpSpPr/>
          <p:nvPr/>
        </p:nvGrpSpPr>
        <p:grpSpPr>
          <a:xfrm rot="18832240">
            <a:off x="2940362" y="1138545"/>
            <a:ext cx="722490" cy="722490"/>
            <a:chOff x="3135141" y="1322836"/>
            <a:chExt cx="710831" cy="710831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2844DC6-8273-1618-63A6-51DC73ECB4CB}"/>
                </a:ext>
              </a:extLst>
            </p:cNvPr>
            <p:cNvSpPr/>
            <p:nvPr/>
          </p:nvSpPr>
          <p:spPr>
            <a:xfrm>
              <a:off x="3135141" y="1322836"/>
              <a:ext cx="710831" cy="710831"/>
            </a:xfrm>
            <a:prstGeom prst="ellipse">
              <a:avLst/>
            </a:prstGeom>
            <a:noFill/>
            <a:ln w="762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A005C9B9-EAAF-3D42-B17B-AB02460A74F7}"/>
                </a:ext>
              </a:extLst>
            </p:cNvPr>
            <p:cNvSpPr/>
            <p:nvPr/>
          </p:nvSpPr>
          <p:spPr>
            <a:xfrm>
              <a:off x="3420381" y="1608610"/>
              <a:ext cx="136230" cy="136230"/>
            </a:xfrm>
            <a:prstGeom prst="ellipse">
              <a:avLst/>
            </a:prstGeom>
            <a:solidFill>
              <a:srgbClr val="FF6600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6169C96-203D-4F67-B737-913869FEF18B}"/>
                  </a:ext>
                </a:extLst>
              </p:cNvPr>
              <p:cNvSpPr txBox="1"/>
              <p:nvPr/>
            </p:nvSpPr>
            <p:spPr>
              <a:xfrm>
                <a:off x="7441068" y="414418"/>
                <a:ext cx="396748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9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9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9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9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9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sSub>
                            <m:sSubPr>
                              <m:ctrlPr>
                                <a:rPr lang="en-GB" sz="9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9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9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9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6169C96-203D-4F67-B737-913869FEF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068" y="414418"/>
                <a:ext cx="3967480" cy="1569660"/>
              </a:xfrm>
              <a:prstGeom prst="rect">
                <a:avLst/>
              </a:prstGeom>
              <a:blipFill>
                <a:blip r:embed="rId7"/>
                <a:stretch>
                  <a:fillRect r="-553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Rectangle 84">
            <a:extLst>
              <a:ext uri="{FF2B5EF4-FFF2-40B4-BE49-F238E27FC236}">
                <a16:creationId xmlns:a16="http://schemas.microsoft.com/office/drawing/2014/main" id="{9B0A2AF4-5748-2FBC-F52F-40CDC59367DF}"/>
              </a:ext>
            </a:extLst>
          </p:cNvPr>
          <p:cNvSpPr/>
          <p:nvPr/>
        </p:nvSpPr>
        <p:spPr>
          <a:xfrm>
            <a:off x="8124801" y="2217805"/>
            <a:ext cx="1095204" cy="1122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A3707F1-0DE3-C971-3D15-98F4474087FB}"/>
              </a:ext>
            </a:extLst>
          </p:cNvPr>
          <p:cNvSpPr/>
          <p:nvPr/>
        </p:nvSpPr>
        <p:spPr>
          <a:xfrm>
            <a:off x="10019461" y="2187525"/>
            <a:ext cx="1095204" cy="1122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468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87"/>
    </mc:Choice>
    <mc:Fallback xmlns="">
      <p:transition spd="slow" advTm="16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"/>
                            </p:stCondLst>
                            <p:childTnLst>
                              <p:par>
                                <p:cTn id="3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84" grpId="0"/>
      <p:bldP spid="85" grpId="0" animBg="1"/>
      <p:bldP spid="8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D1DB4DA-F030-F297-6187-92D8CD2642F3}"/>
              </a:ext>
            </a:extLst>
          </p:cNvPr>
          <p:cNvGrpSpPr/>
          <p:nvPr/>
        </p:nvGrpSpPr>
        <p:grpSpPr>
          <a:xfrm>
            <a:off x="234571" y="125911"/>
            <a:ext cx="3980919" cy="1595492"/>
            <a:chOff x="234571" y="125911"/>
            <a:chExt cx="3980919" cy="1595492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434BB87-AE5E-4D63-94FA-FCB114D6B3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3089" y="185113"/>
              <a:ext cx="1202401" cy="1536290"/>
            </a:xfrm>
            <a:prstGeom prst="straightConnector1">
              <a:avLst/>
            </a:prstGeom>
            <a:ln w="152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420C582-9AC2-4A38-8EC3-1CF3C62C4907}"/>
                </a:ext>
              </a:extLst>
            </p:cNvPr>
            <p:cNvSpPr txBox="1"/>
            <p:nvPr/>
          </p:nvSpPr>
          <p:spPr>
            <a:xfrm>
              <a:off x="234571" y="125911"/>
              <a:ext cx="255371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0" b="1" dirty="0"/>
                <a:t>Vectors</a:t>
              </a:r>
              <a:endParaRPr lang="en-CA" sz="6000" u="sng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9DB9651-C2C5-9915-D282-64F7457525F3}"/>
              </a:ext>
            </a:extLst>
          </p:cNvPr>
          <p:cNvGrpSpPr/>
          <p:nvPr/>
        </p:nvGrpSpPr>
        <p:grpSpPr>
          <a:xfrm>
            <a:off x="5129617" y="-664080"/>
            <a:ext cx="6946591" cy="3611310"/>
            <a:chOff x="5129617" y="-664080"/>
            <a:chExt cx="6946591" cy="361131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F3B29B6-B760-463D-8E62-451B49BF5E44}"/>
                </a:ext>
              </a:extLst>
            </p:cNvPr>
            <p:cNvGrpSpPr/>
            <p:nvPr/>
          </p:nvGrpSpPr>
          <p:grpSpPr>
            <a:xfrm rot="2767760">
              <a:off x="8999099" y="-129880"/>
              <a:ext cx="3611310" cy="2542909"/>
              <a:chOff x="3390975" y="2220686"/>
              <a:chExt cx="5312523" cy="3740822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FBF105E-E11E-43C5-977A-332D4ECC8138}"/>
                  </a:ext>
                </a:extLst>
              </p:cNvPr>
              <p:cNvSpPr/>
              <p:nvPr/>
            </p:nvSpPr>
            <p:spPr>
              <a:xfrm>
                <a:off x="5993130" y="4074711"/>
                <a:ext cx="205740" cy="2057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789A814F-4341-449F-BF12-C833A4E5A436}"/>
                  </a:ext>
                </a:extLst>
              </p:cNvPr>
              <p:cNvGrpSpPr/>
              <p:nvPr/>
            </p:nvGrpSpPr>
            <p:grpSpPr>
              <a:xfrm>
                <a:off x="3390975" y="2220686"/>
                <a:ext cx="5312523" cy="3740822"/>
                <a:chOff x="3390975" y="2662197"/>
                <a:chExt cx="5312523" cy="2857800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2C8B5F2B-F18D-4484-8910-2047D6C82749}"/>
                    </a:ext>
                  </a:extLst>
                </p:cNvPr>
                <p:cNvGrpSpPr/>
                <p:nvPr/>
              </p:nvGrpSpPr>
              <p:grpSpPr>
                <a:xfrm>
                  <a:off x="4639650" y="3100665"/>
                  <a:ext cx="2888903" cy="2114506"/>
                  <a:chOff x="4639650" y="3100665"/>
                  <a:chExt cx="2888903" cy="2114506"/>
                </a:xfrm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CC131D5A-CA42-4274-99DF-35E5B26BCAC6}"/>
                      </a:ext>
                    </a:extLst>
                  </p:cNvPr>
                  <p:cNvGrpSpPr/>
                  <p:nvPr/>
                </p:nvGrpSpPr>
                <p:grpSpPr>
                  <a:xfrm>
                    <a:off x="4639650" y="3100665"/>
                    <a:ext cx="2888903" cy="2114506"/>
                    <a:chOff x="1050873" y="1266825"/>
                    <a:chExt cx="4041879" cy="4322790"/>
                  </a:xfrm>
                </p:grpSpPr>
                <p:cxnSp>
                  <p:nvCxnSpPr>
                    <p:cNvPr id="48" name="Straight Connector 47">
                      <a:extLst>
                        <a:ext uri="{FF2B5EF4-FFF2-40B4-BE49-F238E27FC236}">
                          <a16:creationId xmlns:a16="http://schemas.microsoft.com/office/drawing/2014/main" id="{D98FAE32-48F9-4210-9EA6-287062600BC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1991653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Straight Connector 49">
                      <a:extLst>
                        <a:ext uri="{FF2B5EF4-FFF2-40B4-BE49-F238E27FC236}">
                          <a16:creationId xmlns:a16="http://schemas.microsoft.com/office/drawing/2014/main" id="{EE4EBA1A-3859-44CB-BB10-AB26D85BCA8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2701344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Connector 50">
                      <a:extLst>
                        <a:ext uri="{FF2B5EF4-FFF2-40B4-BE49-F238E27FC236}">
                          <a16:creationId xmlns:a16="http://schemas.microsoft.com/office/drawing/2014/main" id="{9D602A2D-A169-4904-9776-9DA531DC35A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3429000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Connector 51">
                      <a:extLst>
                        <a:ext uri="{FF2B5EF4-FFF2-40B4-BE49-F238E27FC236}">
                          <a16:creationId xmlns:a16="http://schemas.microsoft.com/office/drawing/2014/main" id="{7A9EAE50-22A1-4EF8-841C-ACDCDDCE5C2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4152268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Straight Connector 52">
                      <a:extLst>
                        <a:ext uri="{FF2B5EF4-FFF2-40B4-BE49-F238E27FC236}">
                          <a16:creationId xmlns:a16="http://schemas.microsoft.com/office/drawing/2014/main" id="{AD646CEF-458B-462E-96FB-75019955212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4861959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Straight Connector 53">
                      <a:extLst>
                        <a:ext uri="{FF2B5EF4-FFF2-40B4-BE49-F238E27FC236}">
                          <a16:creationId xmlns:a16="http://schemas.microsoft.com/office/drawing/2014/main" id="{81A696AE-1E55-4539-B5DD-91E4D00A4D4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5589615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Straight Connector 54">
                      <a:extLst>
                        <a:ext uri="{FF2B5EF4-FFF2-40B4-BE49-F238E27FC236}">
                          <a16:creationId xmlns:a16="http://schemas.microsoft.com/office/drawing/2014/main" id="{8FE8CD8E-9821-4FE4-8598-2C574D1FDB5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50873" y="1266825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4" name="Straight Arrow Connector 43">
                    <a:extLst>
                      <a:ext uri="{FF2B5EF4-FFF2-40B4-BE49-F238E27FC236}">
                        <a16:creationId xmlns:a16="http://schemas.microsoft.com/office/drawing/2014/main" id="{F73E2A2B-4C86-4339-9A9F-62C6356645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389339" y="3901881"/>
                    <a:ext cx="0" cy="256419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Arrow Connector 44">
                    <a:extLst>
                      <a:ext uri="{FF2B5EF4-FFF2-40B4-BE49-F238E27FC236}">
                        <a16:creationId xmlns:a16="http://schemas.microsoft.com/office/drawing/2014/main" id="{71B30766-FA2C-48EC-A922-9857006AC2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821899" y="3901881"/>
                    <a:ext cx="0" cy="256419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14E3A1F0-E33C-4CD1-88BB-91272A76AE97}"/>
                    </a:ext>
                  </a:extLst>
                </p:cNvPr>
                <p:cNvSpPr/>
                <p:nvPr/>
              </p:nvSpPr>
              <p:spPr>
                <a:xfrm>
                  <a:off x="3390975" y="2662197"/>
                  <a:ext cx="1495817" cy="28484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596B6964-47C8-40A2-A22F-18589972C78F}"/>
                    </a:ext>
                  </a:extLst>
                </p:cNvPr>
                <p:cNvSpPr/>
                <p:nvPr/>
              </p:nvSpPr>
              <p:spPr>
                <a:xfrm>
                  <a:off x="7207681" y="2671584"/>
                  <a:ext cx="1495817" cy="28484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796594B-807C-4671-ADCF-174CBDAFC057}"/>
                </a:ext>
              </a:extLst>
            </p:cNvPr>
            <p:cNvSpPr txBox="1"/>
            <p:nvPr/>
          </p:nvSpPr>
          <p:spPr>
            <a:xfrm>
              <a:off x="5129617" y="136505"/>
              <a:ext cx="419679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0" b="1" dirty="0"/>
                <a:t>Dual Vectors</a:t>
              </a:r>
              <a:endParaRPr lang="en-CA" sz="6000" u="sng" dirty="0"/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4B0D9F9-16FF-4B33-A762-879E5C7F28A9}"/>
              </a:ext>
            </a:extLst>
          </p:cNvPr>
          <p:cNvCxnSpPr>
            <a:cxnSpLocks/>
          </p:cNvCxnSpPr>
          <p:nvPr/>
        </p:nvCxnSpPr>
        <p:spPr>
          <a:xfrm>
            <a:off x="49149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D7DF0D4-629A-450A-B570-68D3F68F3E33}"/>
                  </a:ext>
                </a:extLst>
              </p:cNvPr>
              <p:cNvSpPr txBox="1"/>
              <p:nvPr/>
            </p:nvSpPr>
            <p:spPr>
              <a:xfrm>
                <a:off x="522528" y="2045488"/>
                <a:ext cx="2747478" cy="2852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0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10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10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10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CA" sz="10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10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10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CA" sz="10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GB" sz="100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D7DF0D4-629A-450A-B570-68D3F68F3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28" y="2045488"/>
                <a:ext cx="2747478" cy="28526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1B22EE73-0A7B-F7F3-2E4C-DCC09B8B3034}"/>
              </a:ext>
            </a:extLst>
          </p:cNvPr>
          <p:cNvGrpSpPr/>
          <p:nvPr/>
        </p:nvGrpSpPr>
        <p:grpSpPr>
          <a:xfrm>
            <a:off x="135971" y="4957103"/>
            <a:ext cx="4688912" cy="1656790"/>
            <a:chOff x="135971" y="5016097"/>
            <a:chExt cx="4688912" cy="165679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429F306-2ED5-85D1-5F67-09CE20F77364}"/>
                </a:ext>
              </a:extLst>
            </p:cNvPr>
            <p:cNvSpPr txBox="1"/>
            <p:nvPr/>
          </p:nvSpPr>
          <p:spPr>
            <a:xfrm>
              <a:off x="135971" y="5965001"/>
              <a:ext cx="46889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C00000"/>
                  </a:solidFill>
                </a:rPr>
                <a:t>“opposite” - ”change”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BE71BC6-837F-3DBF-7196-7CFD84CF779B}"/>
                </a:ext>
              </a:extLst>
            </p:cNvPr>
            <p:cNvSpPr txBox="1"/>
            <p:nvPr/>
          </p:nvSpPr>
          <p:spPr>
            <a:xfrm>
              <a:off x="203362" y="5016097"/>
              <a:ext cx="459330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rgbClr val="FF0000"/>
                  </a:solidFill>
                </a:rPr>
                <a:t>contra-variant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50321FB-96FC-41BB-906F-2C85D50C6030}"/>
              </a:ext>
            </a:extLst>
          </p:cNvPr>
          <p:cNvGrpSpPr/>
          <p:nvPr/>
        </p:nvGrpSpPr>
        <p:grpSpPr>
          <a:xfrm rot="16200000">
            <a:off x="2336641" y="2727624"/>
            <a:ext cx="1536290" cy="1202401"/>
            <a:chOff x="3367486" y="2120243"/>
            <a:chExt cx="3533056" cy="156685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45F96F5-9122-8703-BA34-202B33F720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7486" y="2120243"/>
              <a:ext cx="0" cy="1566854"/>
            </a:xfrm>
            <a:prstGeom prst="straightConnector1">
              <a:avLst/>
            </a:prstGeom>
            <a:ln w="152400">
              <a:solidFill>
                <a:srgbClr val="FF0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E7E212-54B9-C613-5F4A-A8E424B2F7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0542" y="2120243"/>
              <a:ext cx="0" cy="1566854"/>
            </a:xfrm>
            <a:prstGeom prst="straightConnector1">
              <a:avLst/>
            </a:prstGeom>
            <a:ln w="152400">
              <a:solidFill>
                <a:srgbClr val="FF0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C780751-CA84-0B18-5CB0-F0320D081AEA}"/>
              </a:ext>
            </a:extLst>
          </p:cNvPr>
          <p:cNvSpPr txBox="1"/>
          <p:nvPr/>
        </p:nvSpPr>
        <p:spPr>
          <a:xfrm>
            <a:off x="5033130" y="5514037"/>
            <a:ext cx="64625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accent6">
                    <a:lumMod val="50000"/>
                  </a:schemeClr>
                </a:solidFill>
              </a:rPr>
              <a:t>“same” - ”change”</a:t>
            </a:r>
            <a:endParaRPr lang="en-US" sz="5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FC88CB-DB45-4349-E84B-82179CE86525}"/>
              </a:ext>
            </a:extLst>
          </p:cNvPr>
          <p:cNvSpPr txBox="1"/>
          <p:nvPr/>
        </p:nvSpPr>
        <p:spPr>
          <a:xfrm>
            <a:off x="6263297" y="4354378"/>
            <a:ext cx="43643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00B050"/>
                </a:solidFill>
              </a:rPr>
              <a:t>co-variant</a:t>
            </a:r>
            <a:endParaRPr lang="en-US" sz="6600" dirty="0">
              <a:solidFill>
                <a:srgbClr val="00B050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5490E6-9606-7738-E3CA-98C1A2C926E4}"/>
              </a:ext>
            </a:extLst>
          </p:cNvPr>
          <p:cNvGrpSpPr/>
          <p:nvPr/>
        </p:nvGrpSpPr>
        <p:grpSpPr>
          <a:xfrm>
            <a:off x="7172901" y="3467098"/>
            <a:ext cx="2153506" cy="1031005"/>
            <a:chOff x="3367486" y="2120243"/>
            <a:chExt cx="3533056" cy="1566854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2BB192A-A8C2-AEC6-5160-DE1E05D7AA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7486" y="2120243"/>
              <a:ext cx="0" cy="1566854"/>
            </a:xfrm>
            <a:prstGeom prst="straightConnector1">
              <a:avLst/>
            </a:prstGeom>
            <a:ln w="152400">
              <a:solidFill>
                <a:srgbClr val="00B05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5AE56FD-C557-8F82-30C9-B59C06369F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0542" y="2120243"/>
              <a:ext cx="0" cy="1566854"/>
            </a:xfrm>
            <a:prstGeom prst="straightConnector1">
              <a:avLst/>
            </a:prstGeom>
            <a:ln w="152400">
              <a:solidFill>
                <a:srgbClr val="00B05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DF8790-1FAC-355D-B5C5-2883A3DE4003}"/>
                  </a:ext>
                </a:extLst>
              </p:cNvPr>
              <p:cNvSpPr txBox="1"/>
              <p:nvPr/>
            </p:nvSpPr>
            <p:spPr>
              <a:xfrm>
                <a:off x="5652890" y="1932360"/>
                <a:ext cx="4642843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10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0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10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0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sSub>
                            <m:sSubPr>
                              <m:ctrlPr>
                                <a:rPr lang="en-GB" sz="10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10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0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DF8790-1FAC-355D-B5C5-2883A3DE4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890" y="1932360"/>
                <a:ext cx="4642843" cy="16312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5516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6822">
        <p:fade/>
      </p:transition>
    </mc:Choice>
    <mc:Fallback xmlns="">
      <p:transition spd="med" advTm="268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8" grpId="0"/>
      <p:bldP spid="10" grpId="0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D1DB4DA-F030-F297-6187-92D8CD2642F3}"/>
              </a:ext>
            </a:extLst>
          </p:cNvPr>
          <p:cNvGrpSpPr/>
          <p:nvPr/>
        </p:nvGrpSpPr>
        <p:grpSpPr>
          <a:xfrm>
            <a:off x="234571" y="125911"/>
            <a:ext cx="3980919" cy="1595492"/>
            <a:chOff x="234571" y="125911"/>
            <a:chExt cx="3980919" cy="1595492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434BB87-AE5E-4D63-94FA-FCB114D6B3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3089" y="185113"/>
              <a:ext cx="1202401" cy="1536290"/>
            </a:xfrm>
            <a:prstGeom prst="straightConnector1">
              <a:avLst/>
            </a:prstGeom>
            <a:ln w="152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420C582-9AC2-4A38-8EC3-1CF3C62C4907}"/>
                </a:ext>
              </a:extLst>
            </p:cNvPr>
            <p:cNvSpPr txBox="1"/>
            <p:nvPr/>
          </p:nvSpPr>
          <p:spPr>
            <a:xfrm>
              <a:off x="234571" y="125911"/>
              <a:ext cx="255371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0" b="1" dirty="0"/>
                <a:t>Vectors</a:t>
              </a:r>
              <a:endParaRPr lang="en-CA" sz="6000" u="sng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9DB9651-C2C5-9915-D282-64F7457525F3}"/>
              </a:ext>
            </a:extLst>
          </p:cNvPr>
          <p:cNvGrpSpPr/>
          <p:nvPr/>
        </p:nvGrpSpPr>
        <p:grpSpPr>
          <a:xfrm>
            <a:off x="5129617" y="-664080"/>
            <a:ext cx="6946591" cy="3611310"/>
            <a:chOff x="5129617" y="-664080"/>
            <a:chExt cx="6946591" cy="361131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F3B29B6-B760-463D-8E62-451B49BF5E44}"/>
                </a:ext>
              </a:extLst>
            </p:cNvPr>
            <p:cNvGrpSpPr/>
            <p:nvPr/>
          </p:nvGrpSpPr>
          <p:grpSpPr>
            <a:xfrm rot="2767760">
              <a:off x="8999099" y="-129880"/>
              <a:ext cx="3611310" cy="2542909"/>
              <a:chOff x="3390975" y="2220686"/>
              <a:chExt cx="5312523" cy="3740822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FBF105E-E11E-43C5-977A-332D4ECC8138}"/>
                  </a:ext>
                </a:extLst>
              </p:cNvPr>
              <p:cNvSpPr/>
              <p:nvPr/>
            </p:nvSpPr>
            <p:spPr>
              <a:xfrm>
                <a:off x="5993130" y="4074711"/>
                <a:ext cx="205740" cy="2057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789A814F-4341-449F-BF12-C833A4E5A436}"/>
                  </a:ext>
                </a:extLst>
              </p:cNvPr>
              <p:cNvGrpSpPr/>
              <p:nvPr/>
            </p:nvGrpSpPr>
            <p:grpSpPr>
              <a:xfrm>
                <a:off x="3390975" y="2220686"/>
                <a:ext cx="5312523" cy="3740822"/>
                <a:chOff x="3390975" y="2662197"/>
                <a:chExt cx="5312523" cy="2857800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2C8B5F2B-F18D-4484-8910-2047D6C82749}"/>
                    </a:ext>
                  </a:extLst>
                </p:cNvPr>
                <p:cNvGrpSpPr/>
                <p:nvPr/>
              </p:nvGrpSpPr>
              <p:grpSpPr>
                <a:xfrm>
                  <a:off x="4639650" y="3100665"/>
                  <a:ext cx="2888903" cy="2114506"/>
                  <a:chOff x="4639650" y="3100665"/>
                  <a:chExt cx="2888903" cy="2114506"/>
                </a:xfrm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CC131D5A-CA42-4274-99DF-35E5B26BCAC6}"/>
                      </a:ext>
                    </a:extLst>
                  </p:cNvPr>
                  <p:cNvGrpSpPr/>
                  <p:nvPr/>
                </p:nvGrpSpPr>
                <p:grpSpPr>
                  <a:xfrm>
                    <a:off x="4639650" y="3100665"/>
                    <a:ext cx="2888903" cy="2114506"/>
                    <a:chOff x="1050873" y="1266825"/>
                    <a:chExt cx="4041879" cy="4322790"/>
                  </a:xfrm>
                </p:grpSpPr>
                <p:cxnSp>
                  <p:nvCxnSpPr>
                    <p:cNvPr id="48" name="Straight Connector 47">
                      <a:extLst>
                        <a:ext uri="{FF2B5EF4-FFF2-40B4-BE49-F238E27FC236}">
                          <a16:creationId xmlns:a16="http://schemas.microsoft.com/office/drawing/2014/main" id="{D98FAE32-48F9-4210-9EA6-287062600BC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1991653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Straight Connector 49">
                      <a:extLst>
                        <a:ext uri="{FF2B5EF4-FFF2-40B4-BE49-F238E27FC236}">
                          <a16:creationId xmlns:a16="http://schemas.microsoft.com/office/drawing/2014/main" id="{EE4EBA1A-3859-44CB-BB10-AB26D85BCA8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2701344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Connector 50">
                      <a:extLst>
                        <a:ext uri="{FF2B5EF4-FFF2-40B4-BE49-F238E27FC236}">
                          <a16:creationId xmlns:a16="http://schemas.microsoft.com/office/drawing/2014/main" id="{9D602A2D-A169-4904-9776-9DA531DC35A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3429000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Connector 51">
                      <a:extLst>
                        <a:ext uri="{FF2B5EF4-FFF2-40B4-BE49-F238E27FC236}">
                          <a16:creationId xmlns:a16="http://schemas.microsoft.com/office/drawing/2014/main" id="{7A9EAE50-22A1-4EF8-841C-ACDCDDCE5C2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4152268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Straight Connector 52">
                      <a:extLst>
                        <a:ext uri="{FF2B5EF4-FFF2-40B4-BE49-F238E27FC236}">
                          <a16:creationId xmlns:a16="http://schemas.microsoft.com/office/drawing/2014/main" id="{AD646CEF-458B-462E-96FB-75019955212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4861959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Straight Connector 53">
                      <a:extLst>
                        <a:ext uri="{FF2B5EF4-FFF2-40B4-BE49-F238E27FC236}">
                          <a16:creationId xmlns:a16="http://schemas.microsoft.com/office/drawing/2014/main" id="{81A696AE-1E55-4539-B5DD-91E4D00A4D4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60398" y="5589615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Straight Connector 54">
                      <a:extLst>
                        <a:ext uri="{FF2B5EF4-FFF2-40B4-BE49-F238E27FC236}">
                          <a16:creationId xmlns:a16="http://schemas.microsoft.com/office/drawing/2014/main" id="{8FE8CD8E-9821-4FE4-8598-2C574D1FDB5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50873" y="1266825"/>
                      <a:ext cx="4032354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4" name="Straight Arrow Connector 43">
                    <a:extLst>
                      <a:ext uri="{FF2B5EF4-FFF2-40B4-BE49-F238E27FC236}">
                        <a16:creationId xmlns:a16="http://schemas.microsoft.com/office/drawing/2014/main" id="{F73E2A2B-4C86-4339-9A9F-62C6356645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389339" y="3901881"/>
                    <a:ext cx="0" cy="256419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Arrow Connector 44">
                    <a:extLst>
                      <a:ext uri="{FF2B5EF4-FFF2-40B4-BE49-F238E27FC236}">
                        <a16:creationId xmlns:a16="http://schemas.microsoft.com/office/drawing/2014/main" id="{71B30766-FA2C-48EC-A922-9857006AC2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821899" y="3901881"/>
                    <a:ext cx="0" cy="256419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14E3A1F0-E33C-4CD1-88BB-91272A76AE97}"/>
                    </a:ext>
                  </a:extLst>
                </p:cNvPr>
                <p:cNvSpPr/>
                <p:nvPr/>
              </p:nvSpPr>
              <p:spPr>
                <a:xfrm>
                  <a:off x="3390975" y="2662197"/>
                  <a:ext cx="1495817" cy="28484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596B6964-47C8-40A2-A22F-18589972C78F}"/>
                    </a:ext>
                  </a:extLst>
                </p:cNvPr>
                <p:cNvSpPr/>
                <p:nvPr/>
              </p:nvSpPr>
              <p:spPr>
                <a:xfrm>
                  <a:off x="7207681" y="2671584"/>
                  <a:ext cx="1495817" cy="28484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796594B-807C-4671-ADCF-174CBDAFC057}"/>
                </a:ext>
              </a:extLst>
            </p:cNvPr>
            <p:cNvSpPr txBox="1"/>
            <p:nvPr/>
          </p:nvSpPr>
          <p:spPr>
            <a:xfrm>
              <a:off x="5129617" y="136505"/>
              <a:ext cx="419679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0" b="1" dirty="0"/>
                <a:t>Dual Vectors</a:t>
              </a:r>
              <a:endParaRPr lang="en-CA" sz="6000" u="sng" dirty="0"/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4B0D9F9-16FF-4B33-A762-879E5C7F28A9}"/>
              </a:ext>
            </a:extLst>
          </p:cNvPr>
          <p:cNvCxnSpPr>
            <a:cxnSpLocks/>
          </p:cNvCxnSpPr>
          <p:nvPr/>
        </p:nvCxnSpPr>
        <p:spPr>
          <a:xfrm>
            <a:off x="49149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D7DF0D4-629A-450A-B570-68D3F68F3E33}"/>
                  </a:ext>
                </a:extLst>
              </p:cNvPr>
              <p:cNvSpPr txBox="1"/>
              <p:nvPr/>
            </p:nvSpPr>
            <p:spPr>
              <a:xfrm>
                <a:off x="522528" y="2045488"/>
                <a:ext cx="2747478" cy="2852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0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10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10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10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CA" sz="10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10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10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CA" sz="10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GB" sz="100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D7DF0D4-629A-450A-B570-68D3F68F3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28" y="2045488"/>
                <a:ext cx="2747478" cy="28526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1B22EE73-0A7B-F7F3-2E4C-DCC09B8B3034}"/>
              </a:ext>
            </a:extLst>
          </p:cNvPr>
          <p:cNvGrpSpPr/>
          <p:nvPr/>
        </p:nvGrpSpPr>
        <p:grpSpPr>
          <a:xfrm>
            <a:off x="135971" y="4957103"/>
            <a:ext cx="4688912" cy="1656790"/>
            <a:chOff x="135971" y="5016097"/>
            <a:chExt cx="4688912" cy="165679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429F306-2ED5-85D1-5F67-09CE20F77364}"/>
                </a:ext>
              </a:extLst>
            </p:cNvPr>
            <p:cNvSpPr txBox="1"/>
            <p:nvPr/>
          </p:nvSpPr>
          <p:spPr>
            <a:xfrm>
              <a:off x="135971" y="5965001"/>
              <a:ext cx="46889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C00000"/>
                  </a:solidFill>
                </a:rPr>
                <a:t>“opposite” - ”change”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BE71BC6-837F-3DBF-7196-7CFD84CF779B}"/>
                </a:ext>
              </a:extLst>
            </p:cNvPr>
            <p:cNvSpPr txBox="1"/>
            <p:nvPr/>
          </p:nvSpPr>
          <p:spPr>
            <a:xfrm>
              <a:off x="203362" y="5016097"/>
              <a:ext cx="459330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rgbClr val="FF0000"/>
                  </a:solidFill>
                </a:rPr>
                <a:t>contra-variant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50321FB-96FC-41BB-906F-2C85D50C6030}"/>
              </a:ext>
            </a:extLst>
          </p:cNvPr>
          <p:cNvGrpSpPr/>
          <p:nvPr/>
        </p:nvGrpSpPr>
        <p:grpSpPr>
          <a:xfrm rot="16200000">
            <a:off x="2336641" y="2727624"/>
            <a:ext cx="1536290" cy="1202401"/>
            <a:chOff x="3367486" y="2120243"/>
            <a:chExt cx="3533056" cy="156685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45F96F5-9122-8703-BA34-202B33F720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7486" y="2120243"/>
              <a:ext cx="0" cy="1566854"/>
            </a:xfrm>
            <a:prstGeom prst="straightConnector1">
              <a:avLst/>
            </a:prstGeom>
            <a:ln w="152400">
              <a:solidFill>
                <a:srgbClr val="FF0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E7E212-54B9-C613-5F4A-A8E424B2F7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0542" y="2120243"/>
              <a:ext cx="0" cy="1566854"/>
            </a:xfrm>
            <a:prstGeom prst="straightConnector1">
              <a:avLst/>
            </a:prstGeom>
            <a:ln w="152400">
              <a:solidFill>
                <a:srgbClr val="FF0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C780751-CA84-0B18-5CB0-F0320D081AEA}"/>
              </a:ext>
            </a:extLst>
          </p:cNvPr>
          <p:cNvSpPr txBox="1"/>
          <p:nvPr/>
        </p:nvSpPr>
        <p:spPr>
          <a:xfrm>
            <a:off x="5033130" y="5514037"/>
            <a:ext cx="64625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accent6">
                    <a:lumMod val="50000"/>
                  </a:schemeClr>
                </a:solidFill>
              </a:rPr>
              <a:t>“same” - ”change”</a:t>
            </a:r>
            <a:endParaRPr lang="en-US" sz="5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FC88CB-DB45-4349-E84B-82179CE86525}"/>
              </a:ext>
            </a:extLst>
          </p:cNvPr>
          <p:cNvSpPr txBox="1"/>
          <p:nvPr/>
        </p:nvSpPr>
        <p:spPr>
          <a:xfrm>
            <a:off x="6263297" y="4354378"/>
            <a:ext cx="43643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00B050"/>
                </a:solidFill>
              </a:rPr>
              <a:t>co-variant</a:t>
            </a:r>
            <a:endParaRPr lang="en-US" sz="6600" dirty="0">
              <a:solidFill>
                <a:srgbClr val="00B050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5490E6-9606-7738-E3CA-98C1A2C926E4}"/>
              </a:ext>
            </a:extLst>
          </p:cNvPr>
          <p:cNvGrpSpPr/>
          <p:nvPr/>
        </p:nvGrpSpPr>
        <p:grpSpPr>
          <a:xfrm>
            <a:off x="7172901" y="3467098"/>
            <a:ext cx="2153506" cy="1031005"/>
            <a:chOff x="3367486" y="2120243"/>
            <a:chExt cx="3533056" cy="1566854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2BB192A-A8C2-AEC6-5160-DE1E05D7AA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7486" y="2120243"/>
              <a:ext cx="0" cy="1566854"/>
            </a:xfrm>
            <a:prstGeom prst="straightConnector1">
              <a:avLst/>
            </a:prstGeom>
            <a:ln w="152400">
              <a:solidFill>
                <a:srgbClr val="00B05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5AE56FD-C557-8F82-30C9-B59C06369F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0542" y="2120243"/>
              <a:ext cx="0" cy="1566854"/>
            </a:xfrm>
            <a:prstGeom prst="straightConnector1">
              <a:avLst/>
            </a:prstGeom>
            <a:ln w="152400">
              <a:solidFill>
                <a:srgbClr val="00B05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DF8790-1FAC-355D-B5C5-2883A3DE4003}"/>
                  </a:ext>
                </a:extLst>
              </p:cNvPr>
              <p:cNvSpPr txBox="1"/>
              <p:nvPr/>
            </p:nvSpPr>
            <p:spPr>
              <a:xfrm>
                <a:off x="5652890" y="1932360"/>
                <a:ext cx="4642843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10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0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10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0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sSub>
                            <m:sSubPr>
                              <m:ctrlPr>
                                <a:rPr lang="en-GB" sz="10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10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0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DF8790-1FAC-355D-B5C5-2883A3DE4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890" y="1932360"/>
                <a:ext cx="4642843" cy="16312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282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6215">
        <p:fade/>
      </p:transition>
    </mc:Choice>
    <mc:Fallback xmlns="">
      <p:transition spd="med" advTm="262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8" grpId="0"/>
      <p:bldP spid="10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7F8B769-E52F-98B4-F4E1-530D9E6B592C}"/>
                  </a:ext>
                </a:extLst>
              </p:cNvPr>
              <p:cNvSpPr txBox="1"/>
              <p:nvPr/>
            </p:nvSpPr>
            <p:spPr>
              <a:xfrm>
                <a:off x="7522287" y="486091"/>
                <a:ext cx="4102755" cy="2142510"/>
              </a:xfrm>
              <a:prstGeom prst="rect">
                <a:avLst/>
              </a:prstGeom>
              <a:solidFill>
                <a:srgbClr val="FFE5E5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400" dirty="0"/>
                  <a:t>Kronecker Delta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1  </m:t>
                              </m:r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e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0  </m:t>
                              </m:r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CA" sz="4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7F8B769-E52F-98B4-F4E1-530D9E6B5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287" y="486091"/>
                <a:ext cx="4102755" cy="2142510"/>
              </a:xfrm>
              <a:prstGeom prst="rect">
                <a:avLst/>
              </a:prstGeom>
              <a:blipFill>
                <a:blip r:embed="rId3"/>
                <a:stretch>
                  <a:fillRect l="-1915" t="-5042" r="-17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943D8629-3A9D-EC35-1154-3620F64F965A}"/>
              </a:ext>
            </a:extLst>
          </p:cNvPr>
          <p:cNvGrpSpPr/>
          <p:nvPr/>
        </p:nvGrpSpPr>
        <p:grpSpPr>
          <a:xfrm>
            <a:off x="-455725" y="76376"/>
            <a:ext cx="4086992" cy="4630250"/>
            <a:chOff x="38697" y="1070453"/>
            <a:chExt cx="3683431" cy="4173049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579BA9C6-F408-5A27-CB48-811614A8D964}"/>
                </a:ext>
              </a:extLst>
            </p:cNvPr>
            <p:cNvGrpSpPr/>
            <p:nvPr/>
          </p:nvGrpSpPr>
          <p:grpSpPr>
            <a:xfrm>
              <a:off x="38697" y="1713546"/>
              <a:ext cx="3683431" cy="3529956"/>
              <a:chOff x="-833301" y="602488"/>
              <a:chExt cx="6929301" cy="6640582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E18B483A-3C83-7545-4BFF-A254C4DCF191}"/>
                  </a:ext>
                </a:extLst>
              </p:cNvPr>
              <p:cNvSpPr/>
              <p:nvPr/>
            </p:nvSpPr>
            <p:spPr>
              <a:xfrm rot="5400000">
                <a:off x="2668148" y="3676868"/>
                <a:ext cx="250608" cy="25060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12F84291-6B67-86A6-EC98-1571DD542137}"/>
                  </a:ext>
                </a:extLst>
              </p:cNvPr>
              <p:cNvGrpSpPr/>
              <p:nvPr/>
            </p:nvGrpSpPr>
            <p:grpSpPr>
              <a:xfrm rot="5400000" flipH="1">
                <a:off x="79661" y="1424479"/>
                <a:ext cx="5427180" cy="4711821"/>
                <a:chOff x="1060398" y="1991653"/>
                <a:chExt cx="4032354" cy="2870306"/>
              </a:xfrm>
            </p:grpSpPr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D0F721ED-C684-DD25-9299-EA2CA0937DA5}"/>
                    </a:ext>
                  </a:extLst>
                </p:cNvPr>
                <p:cNvCxnSpPr/>
                <p:nvPr/>
              </p:nvCxnSpPr>
              <p:spPr>
                <a:xfrm>
                  <a:off x="1060398" y="1991653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8D768C1A-9B6F-9CD4-64CB-A59999C5A36F}"/>
                    </a:ext>
                  </a:extLst>
                </p:cNvPr>
                <p:cNvCxnSpPr/>
                <p:nvPr/>
              </p:nvCxnSpPr>
              <p:spPr>
                <a:xfrm>
                  <a:off x="1060398" y="2701344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74DDDD19-35BB-C044-2B6C-F85A129BD50E}"/>
                    </a:ext>
                  </a:extLst>
                </p:cNvPr>
                <p:cNvCxnSpPr/>
                <p:nvPr/>
              </p:nvCxnSpPr>
              <p:spPr>
                <a:xfrm>
                  <a:off x="1060398" y="3429000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42BF02EC-00CA-7847-505D-722D73662B4F}"/>
                    </a:ext>
                  </a:extLst>
                </p:cNvPr>
                <p:cNvCxnSpPr/>
                <p:nvPr/>
              </p:nvCxnSpPr>
              <p:spPr>
                <a:xfrm>
                  <a:off x="1060398" y="4152268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7D59CBF8-BBC4-0BD6-E84B-31C44693C525}"/>
                    </a:ext>
                  </a:extLst>
                </p:cNvPr>
                <p:cNvCxnSpPr/>
                <p:nvPr/>
              </p:nvCxnSpPr>
              <p:spPr>
                <a:xfrm>
                  <a:off x="1060398" y="4861959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0B472F36-2E89-F347-F489-D4AC749745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9652" y="1990445"/>
                <a:ext cx="916123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2697345C-F498-0FF1-ED2E-FDB7DD0184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9647" y="5663214"/>
                <a:ext cx="831755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1A5E21E-8143-0592-21F4-2162812669A3}"/>
                  </a:ext>
                </a:extLst>
              </p:cNvPr>
              <p:cNvSpPr/>
              <p:nvPr/>
            </p:nvSpPr>
            <p:spPr>
              <a:xfrm rot="5400000">
                <a:off x="1972578" y="-2084467"/>
                <a:ext cx="979202" cy="63531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E8DE0D8D-85B9-2548-5099-C3FE97030382}"/>
                  </a:ext>
                </a:extLst>
              </p:cNvPr>
              <p:cNvSpPr/>
              <p:nvPr/>
            </p:nvSpPr>
            <p:spPr>
              <a:xfrm rot="5400000">
                <a:off x="2108543" y="3255613"/>
                <a:ext cx="1045613" cy="69293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7CC4C91-18FB-A9C3-84FD-778BD772F973}"/>
                    </a:ext>
                  </a:extLst>
                </p:cNvPr>
                <p:cNvSpPr txBox="1"/>
                <p:nvPr/>
              </p:nvSpPr>
              <p:spPr>
                <a:xfrm>
                  <a:off x="2545721" y="1070453"/>
                  <a:ext cx="1059108" cy="1192760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8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8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CA" sz="8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en-CA" sz="8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7CC4C91-18FB-A9C3-84FD-778BD772F9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5721" y="1070453"/>
                  <a:ext cx="1059108" cy="119276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0CE34D6-20C6-CC88-D3F4-3E38AB3A6970}"/>
              </a:ext>
            </a:extLst>
          </p:cNvPr>
          <p:cNvGrpSpPr/>
          <p:nvPr/>
        </p:nvGrpSpPr>
        <p:grpSpPr>
          <a:xfrm>
            <a:off x="3469288" y="79019"/>
            <a:ext cx="3916700" cy="4870220"/>
            <a:chOff x="4623664" y="971645"/>
            <a:chExt cx="3529955" cy="4389323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5D58A740-D771-00E0-0726-4CF5A61AC490}"/>
                </a:ext>
              </a:extLst>
            </p:cNvPr>
            <p:cNvGrpSpPr/>
            <p:nvPr/>
          </p:nvGrpSpPr>
          <p:grpSpPr>
            <a:xfrm rot="16200000">
              <a:off x="4546926" y="1754275"/>
              <a:ext cx="3683431" cy="3529955"/>
              <a:chOff x="-833301" y="602488"/>
              <a:chExt cx="6929301" cy="6640582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D018743B-3AD3-78C4-3024-A360F6ECE34A}"/>
                  </a:ext>
                </a:extLst>
              </p:cNvPr>
              <p:cNvSpPr/>
              <p:nvPr/>
            </p:nvSpPr>
            <p:spPr>
              <a:xfrm rot="5400000">
                <a:off x="2668148" y="3676868"/>
                <a:ext cx="250608" cy="25060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E7F8E84D-E48F-C3F0-E451-46EFA9DB441D}"/>
                  </a:ext>
                </a:extLst>
              </p:cNvPr>
              <p:cNvGrpSpPr/>
              <p:nvPr/>
            </p:nvGrpSpPr>
            <p:grpSpPr>
              <a:xfrm rot="5400000" flipH="1">
                <a:off x="79661" y="1424479"/>
                <a:ext cx="5427180" cy="4711821"/>
                <a:chOff x="1060398" y="1991653"/>
                <a:chExt cx="4032354" cy="2870306"/>
              </a:xfrm>
            </p:grpSpPr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87E8830E-C3DA-F09F-ECB8-32918BC17D8B}"/>
                    </a:ext>
                  </a:extLst>
                </p:cNvPr>
                <p:cNvCxnSpPr/>
                <p:nvPr/>
              </p:nvCxnSpPr>
              <p:spPr>
                <a:xfrm>
                  <a:off x="1060398" y="1991653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69F102D8-961A-DD04-3FBA-FD0CFC002140}"/>
                    </a:ext>
                  </a:extLst>
                </p:cNvPr>
                <p:cNvCxnSpPr/>
                <p:nvPr/>
              </p:nvCxnSpPr>
              <p:spPr>
                <a:xfrm>
                  <a:off x="1060398" y="2701344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5FF3283F-7293-CD4A-EEE2-63CE1314625B}"/>
                    </a:ext>
                  </a:extLst>
                </p:cNvPr>
                <p:cNvCxnSpPr/>
                <p:nvPr/>
              </p:nvCxnSpPr>
              <p:spPr>
                <a:xfrm>
                  <a:off x="1060398" y="3429000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7F427826-8C32-6C34-5BC9-A8161D9E1176}"/>
                    </a:ext>
                  </a:extLst>
                </p:cNvPr>
                <p:cNvCxnSpPr/>
                <p:nvPr/>
              </p:nvCxnSpPr>
              <p:spPr>
                <a:xfrm>
                  <a:off x="1060398" y="4152268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7EF8525D-C71E-88FA-A0AE-0FA8F0E35C79}"/>
                    </a:ext>
                  </a:extLst>
                </p:cNvPr>
                <p:cNvCxnSpPr/>
                <p:nvPr/>
              </p:nvCxnSpPr>
              <p:spPr>
                <a:xfrm>
                  <a:off x="1060398" y="4861959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E7062996-4AA8-E4B1-4ABD-B242D2BBCC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9652" y="1990445"/>
                <a:ext cx="916123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E8ABBF61-7889-9F89-A08D-BC5843ED14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9647" y="5663214"/>
                <a:ext cx="831755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23DB4118-65B1-5C46-A128-4652490815B2}"/>
                  </a:ext>
                </a:extLst>
              </p:cNvPr>
              <p:cNvSpPr/>
              <p:nvPr/>
            </p:nvSpPr>
            <p:spPr>
              <a:xfrm rot="5400000">
                <a:off x="1972578" y="-2084467"/>
                <a:ext cx="979202" cy="63531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B55C94DD-277A-1C32-BD77-3A69BB2F0D17}"/>
                  </a:ext>
                </a:extLst>
              </p:cNvPr>
              <p:cNvSpPr/>
              <p:nvPr/>
            </p:nvSpPr>
            <p:spPr>
              <a:xfrm rot="5400000">
                <a:off x="2108543" y="3255613"/>
                <a:ext cx="1045613" cy="69293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526D0490-E318-EDAD-2358-627931E7207A}"/>
                    </a:ext>
                  </a:extLst>
                </p:cNvPr>
                <p:cNvSpPr txBox="1"/>
                <p:nvPr/>
              </p:nvSpPr>
              <p:spPr>
                <a:xfrm>
                  <a:off x="6580658" y="971645"/>
                  <a:ext cx="1392703" cy="1323439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8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8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CA" sz="8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CA" sz="8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526D0490-E318-EDAD-2358-627931E720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0658" y="971645"/>
                  <a:ext cx="1392703" cy="132343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4D7115D-4D29-30B5-1937-F283863EE047}"/>
              </a:ext>
            </a:extLst>
          </p:cNvPr>
          <p:cNvGrpSpPr/>
          <p:nvPr/>
        </p:nvGrpSpPr>
        <p:grpSpPr>
          <a:xfrm>
            <a:off x="1652265" y="2453843"/>
            <a:ext cx="1401380" cy="830997"/>
            <a:chOff x="1652265" y="2053618"/>
            <a:chExt cx="1401380" cy="830997"/>
          </a:xfrm>
        </p:grpSpPr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D970A9E6-334C-B68B-76EF-E239FBF05012}"/>
                </a:ext>
              </a:extLst>
            </p:cNvPr>
            <p:cNvCxnSpPr>
              <a:cxnSpLocks/>
            </p:cNvCxnSpPr>
            <p:nvPr/>
          </p:nvCxnSpPr>
          <p:spPr>
            <a:xfrm>
              <a:off x="1652265" y="2485600"/>
              <a:ext cx="743223" cy="0"/>
            </a:xfrm>
            <a:prstGeom prst="straightConnector1">
              <a:avLst/>
            </a:prstGeom>
            <a:ln w="127000">
              <a:solidFill>
                <a:srgbClr val="00B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6BB2BD96-D99F-00BA-4836-FA15417FB138}"/>
                    </a:ext>
                  </a:extLst>
                </p:cNvPr>
                <p:cNvSpPr txBox="1"/>
                <p:nvPr/>
              </p:nvSpPr>
              <p:spPr>
                <a:xfrm>
                  <a:off x="2361609" y="2053618"/>
                  <a:ext cx="692036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CA" sz="4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6BB2BD96-D99F-00BA-4836-FA15417FB1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1609" y="2053618"/>
                  <a:ext cx="692036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2F7C2A15-B5EB-1F3E-BDBC-85A22737E2D8}"/>
              </a:ext>
            </a:extLst>
          </p:cNvPr>
          <p:cNvGrpSpPr/>
          <p:nvPr/>
        </p:nvGrpSpPr>
        <p:grpSpPr>
          <a:xfrm>
            <a:off x="930454" y="1496675"/>
            <a:ext cx="736410" cy="1398048"/>
            <a:chOff x="930454" y="1096450"/>
            <a:chExt cx="736410" cy="1398048"/>
          </a:xfrm>
        </p:grpSpPr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B79B5B0E-403B-BC53-9435-0C8F83DD28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6864" y="1728252"/>
              <a:ext cx="0" cy="766246"/>
            </a:xfrm>
            <a:prstGeom prst="straightConnector1">
              <a:avLst/>
            </a:prstGeom>
            <a:ln w="127000">
              <a:solidFill>
                <a:srgbClr val="7030A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A9415AF5-6223-729B-1372-7FED272F556F}"/>
                    </a:ext>
                  </a:extLst>
                </p:cNvPr>
                <p:cNvSpPr txBox="1"/>
                <p:nvPr/>
              </p:nvSpPr>
              <p:spPr>
                <a:xfrm>
                  <a:off x="930454" y="1096450"/>
                  <a:ext cx="638537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CA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A9415AF5-6223-729B-1372-7FED272F55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0454" y="1096450"/>
                  <a:ext cx="638537" cy="830997"/>
                </a:xfrm>
                <a:prstGeom prst="rect">
                  <a:avLst/>
                </a:prstGeom>
                <a:blipFill>
                  <a:blip r:embed="rId7"/>
                  <a:stretch>
                    <a:fillRect r="-3846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04F2A817-97CE-54F3-E35E-9E935A297AA7}"/>
                  </a:ext>
                </a:extLst>
              </p:cNvPr>
              <p:cNvSpPr/>
              <p:nvPr/>
            </p:nvSpPr>
            <p:spPr>
              <a:xfrm>
                <a:off x="7155176" y="2784071"/>
                <a:ext cx="4900754" cy="143077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CA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d>
                        <m:dPr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7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7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7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72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sz="7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04F2A817-97CE-54F3-E35E-9E935A297A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176" y="2784071"/>
                <a:ext cx="4900754" cy="14307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1" name="Group 130">
            <a:extLst>
              <a:ext uri="{FF2B5EF4-FFF2-40B4-BE49-F238E27FC236}">
                <a16:creationId xmlns:a16="http://schemas.microsoft.com/office/drawing/2014/main" id="{261F0DC1-D7DB-BD50-082A-E9D4E91A5773}"/>
              </a:ext>
            </a:extLst>
          </p:cNvPr>
          <p:cNvGrpSpPr/>
          <p:nvPr/>
        </p:nvGrpSpPr>
        <p:grpSpPr>
          <a:xfrm>
            <a:off x="5338775" y="2795740"/>
            <a:ext cx="1093740" cy="862884"/>
            <a:chOff x="5338775" y="2504359"/>
            <a:chExt cx="1093740" cy="862884"/>
          </a:xfrm>
        </p:grpSpPr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C4E580E5-FA0E-6E91-6C03-48DBDC723ECD}"/>
                </a:ext>
              </a:extLst>
            </p:cNvPr>
            <p:cNvCxnSpPr>
              <a:cxnSpLocks/>
            </p:cNvCxnSpPr>
            <p:nvPr/>
          </p:nvCxnSpPr>
          <p:spPr>
            <a:xfrm>
              <a:off x="5338775" y="2504359"/>
              <a:ext cx="743223" cy="0"/>
            </a:xfrm>
            <a:prstGeom prst="straightConnector1">
              <a:avLst/>
            </a:prstGeom>
            <a:ln w="127000">
              <a:solidFill>
                <a:srgbClr val="00B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C769E1E8-18A4-EBCB-6D89-8AB21F45FDD2}"/>
                    </a:ext>
                  </a:extLst>
                </p:cNvPr>
                <p:cNvSpPr txBox="1"/>
                <p:nvPr/>
              </p:nvSpPr>
              <p:spPr>
                <a:xfrm>
                  <a:off x="5740479" y="2536246"/>
                  <a:ext cx="692036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CA" sz="4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C769E1E8-18A4-EBCB-6D89-8AB21F45FD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0479" y="2536246"/>
                  <a:ext cx="692036" cy="83099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3B47A63-CF89-507E-DA31-EAE69F2E5084}"/>
              </a:ext>
            </a:extLst>
          </p:cNvPr>
          <p:cNvGrpSpPr/>
          <p:nvPr/>
        </p:nvGrpSpPr>
        <p:grpSpPr>
          <a:xfrm>
            <a:off x="4637804" y="1337769"/>
            <a:ext cx="715570" cy="1466869"/>
            <a:chOff x="4637804" y="1046388"/>
            <a:chExt cx="715570" cy="1466869"/>
          </a:xfrm>
        </p:grpSpPr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177BC964-6200-B292-55A6-76DFB45798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3374" y="1747011"/>
              <a:ext cx="0" cy="766246"/>
            </a:xfrm>
            <a:prstGeom prst="straightConnector1">
              <a:avLst/>
            </a:prstGeom>
            <a:ln w="127000">
              <a:solidFill>
                <a:srgbClr val="7030A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BD774C5A-2BFF-714F-1645-D00DAAF79D01}"/>
                    </a:ext>
                  </a:extLst>
                </p:cNvPr>
                <p:cNvSpPr txBox="1"/>
                <p:nvPr/>
              </p:nvSpPr>
              <p:spPr>
                <a:xfrm>
                  <a:off x="4637804" y="1046388"/>
                  <a:ext cx="638537" cy="83099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4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CA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BD774C5A-2BFF-714F-1645-D00DAAF79D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7804" y="1046388"/>
                  <a:ext cx="638537" cy="830997"/>
                </a:xfrm>
                <a:prstGeom prst="rect">
                  <a:avLst/>
                </a:prstGeom>
                <a:blipFill>
                  <a:blip r:embed="rId10"/>
                  <a:stretch>
                    <a:fillRect r="-2857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38DBDC10-5A6C-2EF9-1D7A-D7238ABA415F}"/>
                  </a:ext>
                </a:extLst>
              </p:cNvPr>
              <p:cNvSpPr txBox="1"/>
              <p:nvPr/>
            </p:nvSpPr>
            <p:spPr>
              <a:xfrm>
                <a:off x="114480" y="4565605"/>
                <a:ext cx="4173440" cy="1261884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6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6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38DBDC10-5A6C-2EF9-1D7A-D7238ABA4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80" y="4565605"/>
                <a:ext cx="4173440" cy="126188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EABE710-B4E0-97FB-CC48-06B18F6C8BD2}"/>
                  </a:ext>
                </a:extLst>
              </p:cNvPr>
              <p:cNvSpPr txBox="1"/>
              <p:nvPr/>
            </p:nvSpPr>
            <p:spPr>
              <a:xfrm>
                <a:off x="114480" y="5702332"/>
                <a:ext cx="4173440" cy="1261884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66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66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EABE710-B4E0-97FB-CC48-06B18F6C8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80" y="5702332"/>
                <a:ext cx="4173440" cy="126188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CE6AE4F-9411-F279-153A-284D7EC18DFB}"/>
                  </a:ext>
                </a:extLst>
              </p:cNvPr>
              <p:cNvSpPr txBox="1"/>
              <p:nvPr/>
            </p:nvSpPr>
            <p:spPr>
              <a:xfrm>
                <a:off x="5149501" y="4576254"/>
                <a:ext cx="4153591" cy="1261884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6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6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CE6AE4F-9411-F279-153A-284D7EC18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501" y="4576254"/>
                <a:ext cx="4153591" cy="126188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336CA03A-8AEF-C05C-3670-17F4B57BAC58}"/>
                  </a:ext>
                </a:extLst>
              </p:cNvPr>
              <p:cNvSpPr txBox="1"/>
              <p:nvPr/>
            </p:nvSpPr>
            <p:spPr>
              <a:xfrm>
                <a:off x="5149500" y="5718689"/>
                <a:ext cx="4153591" cy="1261884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CA" sz="6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66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66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336CA03A-8AEF-C05C-3670-17F4B57BA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500" y="5718689"/>
                <a:ext cx="4153591" cy="126188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TextBox 132">
            <a:extLst>
              <a:ext uri="{FF2B5EF4-FFF2-40B4-BE49-F238E27FC236}">
                <a16:creationId xmlns:a16="http://schemas.microsoft.com/office/drawing/2014/main" id="{7329F965-692A-41E0-BF43-E98EC5067FED}"/>
              </a:ext>
            </a:extLst>
          </p:cNvPr>
          <p:cNvSpPr txBox="1"/>
          <p:nvPr/>
        </p:nvSpPr>
        <p:spPr>
          <a:xfrm>
            <a:off x="1" y="21869"/>
            <a:ext cx="2628900" cy="769441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n-CA" sz="4400" dirty="0">
                <a:solidFill>
                  <a:srgbClr val="002060"/>
                </a:solidFill>
              </a:rPr>
              <a:t>Dual Basis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5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2A759EB6-057D-9D4A-2843-9BCCA657CD5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424320" y="5502240"/>
              <a:ext cx="5605560" cy="12114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2A759EB6-057D-9D4A-2843-9BCCA657CD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414960" y="5492880"/>
                <a:ext cx="5624280" cy="1230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9575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893"/>
    </mc:Choice>
    <mc:Fallback xmlns="">
      <p:transition spd="slow" advTm="448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112" grpId="0" animBg="1"/>
      <p:bldP spid="120" grpId="0" animBg="1"/>
      <p:bldP spid="122" grpId="0" animBg="1"/>
      <p:bldP spid="123" grpId="0" animBg="1"/>
      <p:bldP spid="12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6A8A454-D806-BFDD-4DA5-08B000FB88B1}"/>
              </a:ext>
            </a:extLst>
          </p:cNvPr>
          <p:cNvGrpSpPr/>
          <p:nvPr/>
        </p:nvGrpSpPr>
        <p:grpSpPr>
          <a:xfrm>
            <a:off x="88648" y="79601"/>
            <a:ext cx="4178552" cy="1938992"/>
            <a:chOff x="88648" y="79601"/>
            <a:chExt cx="4178552" cy="193899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5360377-8F23-36A3-D695-B70B30D8359A}"/>
                </a:ext>
              </a:extLst>
            </p:cNvPr>
            <p:cNvSpPr/>
            <p:nvPr/>
          </p:nvSpPr>
          <p:spPr>
            <a:xfrm>
              <a:off x="3011630" y="117701"/>
              <a:ext cx="1255570" cy="1365948"/>
            </a:xfrm>
            <a:prstGeom prst="rect">
              <a:avLst/>
            </a:prstGeom>
            <a:solidFill>
              <a:srgbClr val="FF6699">
                <a:alpha val="30000"/>
              </a:srgb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561BAA4-DC7C-3215-5D7A-58AA2E73F99E}"/>
                </a:ext>
              </a:extLst>
            </p:cNvPr>
            <p:cNvGrpSpPr/>
            <p:nvPr/>
          </p:nvGrpSpPr>
          <p:grpSpPr>
            <a:xfrm>
              <a:off x="88648" y="79601"/>
              <a:ext cx="3573861" cy="1938992"/>
              <a:chOff x="88648" y="79601"/>
              <a:chExt cx="3573861" cy="193899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2680A6F-2D21-679A-DB1F-BE058364D062}"/>
                  </a:ext>
                </a:extLst>
              </p:cNvPr>
              <p:cNvSpPr txBox="1"/>
              <p:nvPr/>
            </p:nvSpPr>
            <p:spPr>
              <a:xfrm>
                <a:off x="88648" y="79601"/>
                <a:ext cx="2628900" cy="193899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ffectLst>
                <a:softEdge rad="127000"/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CA" sz="6000" dirty="0">
                    <a:solidFill>
                      <a:srgbClr val="FF0000"/>
                    </a:solidFill>
                  </a:rPr>
                  <a:t>contra-variant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3FDB59B0-CA25-68D4-8593-4121277B65BD}"/>
                  </a:ext>
                </a:extLst>
              </p:cNvPr>
              <p:cNvCxnSpPr/>
              <p:nvPr/>
            </p:nvCxnSpPr>
            <p:spPr>
              <a:xfrm>
                <a:off x="2360751" y="381000"/>
                <a:ext cx="1301758" cy="0"/>
              </a:xfrm>
              <a:prstGeom prst="straightConnector1">
                <a:avLst/>
              </a:prstGeom>
              <a:ln w="152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A0D343-6918-5A1B-4AC3-31F58862C2A2}"/>
                  </a:ext>
                </a:extLst>
              </p:cNvPr>
              <p:cNvSpPr/>
              <p:nvPr/>
            </p:nvSpPr>
            <p:spPr>
              <a:xfrm>
                <a:off x="3247180" y="0"/>
                <a:ext cx="5439620" cy="157960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d>
                        <m:dPr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8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8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8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80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sz="8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A0D343-6918-5A1B-4AC3-31F58862C2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180" y="0"/>
                <a:ext cx="5439620" cy="1579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C7EFA90-07AE-83BE-19F0-6B4F725091A3}"/>
                  </a:ext>
                </a:extLst>
              </p:cNvPr>
              <p:cNvSpPr/>
              <p:nvPr/>
            </p:nvSpPr>
            <p:spPr>
              <a:xfrm>
                <a:off x="1943100" y="5022493"/>
                <a:ext cx="6750058" cy="157960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CA" sz="8000" dirty="0"/>
                        <m:t>½</m:t>
                      </m:r>
                      <m:sSup>
                        <m:sSupPr>
                          <m:ctrlP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CA" sz="8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d>
                        <m:dPr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acc>
                            <m:accPr>
                              <m:chr m:val="⃗"/>
                              <m:ctrlPr>
                                <a:rPr lang="en-US" sz="8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8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8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80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sz="8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C7EFA90-07AE-83BE-19F0-6B4F725091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100" y="5022493"/>
                <a:ext cx="6750058" cy="1579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4610952-A609-8FB2-F24E-68122E1A5AEC}"/>
                  </a:ext>
                </a:extLst>
              </p:cNvPr>
              <p:cNvSpPr/>
              <p:nvPr/>
            </p:nvSpPr>
            <p:spPr>
              <a:xfrm>
                <a:off x="2508242" y="2956993"/>
                <a:ext cx="6178558" cy="166744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CA" sz="8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CA" sz="8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8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CA" sz="8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acc>
                      <m:d>
                        <m:dPr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acc>
                            <m:accPr>
                              <m:chr m:val="̃"/>
                              <m:ctrlPr>
                                <a:rPr lang="en-CA" sz="8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US" sz="80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8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CA" sz="80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  <m:r>
                            <a:rPr lang="en-CA" sz="8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80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CA" sz="8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CA" sz="8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sz="8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4610952-A609-8FB2-F24E-68122E1A5A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242" y="2956993"/>
                <a:ext cx="6178558" cy="16674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71A9964F-957C-869B-98F5-66BCD4E94E6D}"/>
              </a:ext>
            </a:extLst>
          </p:cNvPr>
          <p:cNvGrpSpPr/>
          <p:nvPr/>
        </p:nvGrpSpPr>
        <p:grpSpPr>
          <a:xfrm rot="5400000">
            <a:off x="4104430" y="-297505"/>
            <a:ext cx="5276502" cy="5276502"/>
            <a:chOff x="1932448" y="420120"/>
            <a:chExt cx="6132062" cy="6132062"/>
          </a:xfrm>
        </p:grpSpPr>
        <p:sp>
          <p:nvSpPr>
            <p:cNvPr id="8" name="Arc 7">
              <a:extLst>
                <a:ext uri="{FF2B5EF4-FFF2-40B4-BE49-F238E27FC236}">
                  <a16:creationId xmlns:a16="http://schemas.microsoft.com/office/drawing/2014/main" id="{E6BCA084-0DF0-5A37-F654-127AA8357713}"/>
                </a:ext>
              </a:extLst>
            </p:cNvPr>
            <p:cNvSpPr/>
            <p:nvPr/>
          </p:nvSpPr>
          <p:spPr>
            <a:xfrm rot="18900000">
              <a:off x="1932448" y="420120"/>
              <a:ext cx="6132062" cy="6132062"/>
            </a:xfrm>
            <a:prstGeom prst="arc">
              <a:avLst>
                <a:gd name="adj1" fmla="val 16591432"/>
                <a:gd name="adj2" fmla="val 21201135"/>
              </a:avLst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2BA16A7C-60B3-AD67-FAA7-46B02B1A8064}"/>
                </a:ext>
              </a:extLst>
            </p:cNvPr>
            <p:cNvSpPr/>
            <p:nvPr/>
          </p:nvSpPr>
          <p:spPr>
            <a:xfrm rot="7843986">
              <a:off x="6854825" y="911225"/>
              <a:ext cx="285750" cy="509380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3B2DE49-7116-C482-F511-05DE37B069EE}"/>
                  </a:ext>
                </a:extLst>
              </p:cNvPr>
              <p:cNvSpPr/>
              <p:nvPr/>
            </p:nvSpPr>
            <p:spPr>
              <a:xfrm>
                <a:off x="8693158" y="1130325"/>
                <a:ext cx="3296912" cy="217072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6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6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6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US" sz="6000" i="1">
                          <a:latin typeface="Cambria Math" panose="02040503050406030204" pitchFamily="18" charset="0"/>
                        </a:rPr>
                        <m:t>=2</m:t>
                      </m:r>
                      <m:acc>
                        <m:accPr>
                          <m:chr m:val="⃗"/>
                          <m:ctrlPr>
                            <a:rPr lang="en-US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6000" dirty="0">
                  <a:solidFill>
                    <a:srgbClr val="00206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6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sz="6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6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6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US" sz="6000" i="1">
                          <a:latin typeface="Cambria Math" panose="02040503050406030204" pitchFamily="18" charset="0"/>
                        </a:rPr>
                        <m:t>=2</m:t>
                      </m:r>
                      <m:acc>
                        <m:accPr>
                          <m:chr m:val="⃗"/>
                          <m:ctrlPr>
                            <a:rPr lang="en-US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3B2DE49-7116-C482-F511-05DE37B069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3158" y="1130325"/>
                <a:ext cx="3296912" cy="21707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83099A1-9374-B660-605D-712CCA894E4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07640" y="4430880"/>
              <a:ext cx="3501000" cy="19958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83099A1-9374-B660-605D-712CCA894E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98280" y="4421520"/>
                <a:ext cx="3519720" cy="2014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5921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10"/>
    </mc:Choice>
    <mc:Fallback xmlns="">
      <p:transition spd="slow" advTm="206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BC15A77-82EA-212A-38E6-F850EA5C40B9}"/>
              </a:ext>
            </a:extLst>
          </p:cNvPr>
          <p:cNvSpPr txBox="1"/>
          <p:nvPr/>
        </p:nvSpPr>
        <p:spPr>
          <a:xfrm>
            <a:off x="0" y="2150"/>
            <a:ext cx="2713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/>
              <a:t>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73217A-FCB9-DCCC-525B-DEEEFBE42A68}"/>
                  </a:ext>
                </a:extLst>
              </p:cNvPr>
              <p:cNvSpPr txBox="1"/>
              <p:nvPr/>
            </p:nvSpPr>
            <p:spPr>
              <a:xfrm>
                <a:off x="113853" y="1553361"/>
                <a:ext cx="6312305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6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6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6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6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73217A-FCB9-DCCC-525B-DEEEFBE42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53" y="1553361"/>
                <a:ext cx="6312305" cy="11079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FCAAD3-FC28-ABA2-334C-EA563A29D8E0}"/>
                  </a:ext>
                </a:extLst>
              </p:cNvPr>
              <p:cNvSpPr txBox="1"/>
              <p:nvPr/>
            </p:nvSpPr>
            <p:spPr>
              <a:xfrm>
                <a:off x="6396201" y="1067523"/>
                <a:ext cx="5795800" cy="2079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7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7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7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GB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acc>
                            <m:accPr>
                              <m:chr m:val="⃗"/>
                              <m:ctrlPr>
                                <a:rPr lang="en-US" sz="7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7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GB" sz="7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7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7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7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7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7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7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sz="7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FCAAD3-FC28-ABA2-334C-EA563A29D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201" y="1067523"/>
                <a:ext cx="5795800" cy="20796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7F9B9-4A59-61EE-10CB-A2F54FC494D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49B740-4CDC-AF05-3E7F-A7EEB2F323FB}"/>
                  </a:ext>
                </a:extLst>
              </p:cNvPr>
              <p:cNvSpPr txBox="1"/>
              <p:nvPr/>
            </p:nvSpPr>
            <p:spPr>
              <a:xfrm>
                <a:off x="6225198" y="4520469"/>
                <a:ext cx="5966802" cy="21543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7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CA" sz="7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sSub>
                            <m:sSubPr>
                              <m:ctrlPr>
                                <a:rPr lang="en-CA" sz="7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CA" sz="7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7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7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p>
                                  <m:r>
                                    <a:rPr lang="en-CA" sz="7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7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7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p>
                                  <m:r>
                                    <a:rPr lang="en-CA" sz="7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sz="7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49B740-4CDC-AF05-3E7F-A7EEB2F32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198" y="4520469"/>
                <a:ext cx="5966802" cy="21543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BFD0CFD0-34E0-209E-0B4D-24DFAB5B9299}"/>
              </a:ext>
            </a:extLst>
          </p:cNvPr>
          <p:cNvGrpSpPr/>
          <p:nvPr/>
        </p:nvGrpSpPr>
        <p:grpSpPr>
          <a:xfrm>
            <a:off x="0" y="3472540"/>
            <a:ext cx="6516547" cy="2660813"/>
            <a:chOff x="0" y="3472540"/>
            <a:chExt cx="6516547" cy="26608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4EE315C-DDCA-4359-BBA5-57AEAD4821F0}"/>
                    </a:ext>
                  </a:extLst>
                </p:cNvPr>
                <p:cNvSpPr txBox="1"/>
                <p:nvPr/>
              </p:nvSpPr>
              <p:spPr>
                <a:xfrm>
                  <a:off x="56702" y="5025357"/>
                  <a:ext cx="6459845" cy="11079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6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CA" sz="6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CA" sz="6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CA" sz="6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CA" sz="6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6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6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CA" sz="6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n-CA" sz="6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CA" sz="66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6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4EE315C-DDCA-4359-BBA5-57AEAD4821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02" y="5025357"/>
                  <a:ext cx="6459845" cy="110799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B08295-180E-1ECF-B535-CEA6FD297831}"/>
                </a:ext>
              </a:extLst>
            </p:cNvPr>
            <p:cNvSpPr txBox="1"/>
            <p:nvPr/>
          </p:nvSpPr>
          <p:spPr>
            <a:xfrm>
              <a:off x="0" y="3472540"/>
              <a:ext cx="47434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200" dirty="0"/>
                <a:t>Dual Vector</a:t>
              </a: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B721483-9D82-2760-ECA9-5BB43B8DAE1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532520" y="1047240"/>
              <a:ext cx="1537920" cy="56664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B721483-9D82-2760-ECA9-5BB43B8DAE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523160" y="1037880"/>
                <a:ext cx="1556640" cy="5685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2868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25"/>
    </mc:Choice>
    <mc:Fallback xmlns="">
      <p:transition spd="slow" advTm="22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2CA93F7-E469-69B0-C060-D2B6995EA19A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C32F1B-2096-B162-AC6B-5DE40BCC0498}"/>
                  </a:ext>
                </a:extLst>
              </p:cNvPr>
              <p:cNvSpPr txBox="1"/>
              <p:nvPr/>
            </p:nvSpPr>
            <p:spPr>
              <a:xfrm>
                <a:off x="191699" y="115357"/>
                <a:ext cx="5683075" cy="3447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8000" dirty="0"/>
                  <a:t>Vector Space </a:t>
                </a:r>
                <a14:m>
                  <m:oMath xmlns:m="http://schemas.openxmlformats.org/officeDocument/2006/math">
                    <m:r>
                      <a:rPr lang="en-GB" sz="13800" b="0" i="1" smtClean="0">
                        <a:latin typeface="Cambria Math" panose="02040503050406030204" pitchFamily="18" charset="0"/>
                      </a:rPr>
                      <m:t>𝒱</m:t>
                    </m:r>
                  </m:oMath>
                </a14:m>
                <a:endParaRPr lang="en-CA" sz="8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C32F1B-2096-B162-AC6B-5DE40BCC0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99" y="115357"/>
                <a:ext cx="5683075" cy="3447098"/>
              </a:xfrm>
              <a:prstGeom prst="rect">
                <a:avLst/>
              </a:prstGeom>
              <a:blipFill>
                <a:blip r:embed="rId3"/>
                <a:stretch>
                  <a:fillRect l="-7824" t="-7611" r="-1157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8EE514A-732E-42E3-E7E6-84397C6FC031}"/>
                  </a:ext>
                </a:extLst>
              </p:cNvPr>
              <p:cNvSpPr txBox="1"/>
              <p:nvPr/>
            </p:nvSpPr>
            <p:spPr>
              <a:xfrm>
                <a:off x="6317226" y="115357"/>
                <a:ext cx="5683075" cy="3447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8000" dirty="0"/>
                  <a:t>Dual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13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3800" b="0" i="1" smtClean="0">
                            <a:latin typeface="Cambria Math" panose="02040503050406030204" pitchFamily="18" charset="0"/>
                          </a:rPr>
                          <m:t>𝒱</m:t>
                        </m:r>
                      </m:e>
                      <m:sup>
                        <m:r>
                          <a:rPr lang="en-CA" sz="13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CA" sz="8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8EE514A-732E-42E3-E7E6-84397C6FC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7226" y="115357"/>
                <a:ext cx="5683075" cy="3447098"/>
              </a:xfrm>
              <a:prstGeom prst="rect">
                <a:avLst/>
              </a:prstGeom>
              <a:blipFill>
                <a:blip r:embed="rId4"/>
                <a:stretch>
                  <a:fillRect l="-750" t="-7611" r="-45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A7BF7F42-C3FE-FA0C-70E1-369858CD7807}"/>
              </a:ext>
            </a:extLst>
          </p:cNvPr>
          <p:cNvGrpSpPr/>
          <p:nvPr/>
        </p:nvGrpSpPr>
        <p:grpSpPr>
          <a:xfrm>
            <a:off x="6033896" y="3132157"/>
            <a:ext cx="2704415" cy="3494194"/>
            <a:chOff x="38697" y="484384"/>
            <a:chExt cx="3683431" cy="475911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C359990-F57C-A5BA-7C1E-5A97DC48D294}"/>
                </a:ext>
              </a:extLst>
            </p:cNvPr>
            <p:cNvGrpSpPr/>
            <p:nvPr/>
          </p:nvGrpSpPr>
          <p:grpSpPr>
            <a:xfrm>
              <a:off x="38697" y="1713546"/>
              <a:ext cx="3683431" cy="3529956"/>
              <a:chOff x="-833301" y="602488"/>
              <a:chExt cx="6929301" cy="6640582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2C3B2D9-FC26-17CB-B1D9-BDE91A562B10}"/>
                  </a:ext>
                </a:extLst>
              </p:cNvPr>
              <p:cNvSpPr/>
              <p:nvPr/>
            </p:nvSpPr>
            <p:spPr>
              <a:xfrm rot="5400000">
                <a:off x="2668148" y="3676868"/>
                <a:ext cx="250608" cy="25060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5D6E78D6-B2E0-D3F0-CD24-F469F870FAA9}"/>
                  </a:ext>
                </a:extLst>
              </p:cNvPr>
              <p:cNvGrpSpPr/>
              <p:nvPr/>
            </p:nvGrpSpPr>
            <p:grpSpPr>
              <a:xfrm rot="5400000" flipH="1">
                <a:off x="79661" y="1424479"/>
                <a:ext cx="5427180" cy="4711821"/>
                <a:chOff x="1060398" y="1991653"/>
                <a:chExt cx="4032354" cy="2870306"/>
              </a:xfrm>
            </p:grpSpPr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EAF07C90-547B-B1D4-11F8-5BBD411F16F7}"/>
                    </a:ext>
                  </a:extLst>
                </p:cNvPr>
                <p:cNvCxnSpPr/>
                <p:nvPr/>
              </p:nvCxnSpPr>
              <p:spPr>
                <a:xfrm>
                  <a:off x="1060398" y="1991653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6989F24A-C219-B9D8-4343-A00A5281E6B5}"/>
                    </a:ext>
                  </a:extLst>
                </p:cNvPr>
                <p:cNvCxnSpPr/>
                <p:nvPr/>
              </p:nvCxnSpPr>
              <p:spPr>
                <a:xfrm>
                  <a:off x="1060398" y="2701344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D7283587-4415-844B-EF12-C17BF6F7FDA2}"/>
                    </a:ext>
                  </a:extLst>
                </p:cNvPr>
                <p:cNvCxnSpPr/>
                <p:nvPr/>
              </p:nvCxnSpPr>
              <p:spPr>
                <a:xfrm>
                  <a:off x="1060398" y="3429000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C420E78B-D912-09D5-9C4B-3058774B4050}"/>
                    </a:ext>
                  </a:extLst>
                </p:cNvPr>
                <p:cNvCxnSpPr/>
                <p:nvPr/>
              </p:nvCxnSpPr>
              <p:spPr>
                <a:xfrm>
                  <a:off x="1060398" y="4152268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5CA77BBB-4173-4E6D-61CE-764DF09993B1}"/>
                    </a:ext>
                  </a:extLst>
                </p:cNvPr>
                <p:cNvCxnSpPr/>
                <p:nvPr/>
              </p:nvCxnSpPr>
              <p:spPr>
                <a:xfrm>
                  <a:off x="1060398" y="4861959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4F0ED4A0-C36E-F66E-E244-E909DDACB6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9652" y="1990445"/>
                <a:ext cx="916123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22C89295-CE5A-5732-1960-1F5BCE3315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9647" y="5663214"/>
                <a:ext cx="831755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4B21D56-0248-D95E-FADE-5A54A1990157}"/>
                  </a:ext>
                </a:extLst>
              </p:cNvPr>
              <p:cNvSpPr/>
              <p:nvPr/>
            </p:nvSpPr>
            <p:spPr>
              <a:xfrm rot="5400000">
                <a:off x="1972578" y="-2084467"/>
                <a:ext cx="979202" cy="63531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5783A0D-CD42-3FC5-FDA1-D6F5BCE0B0E4}"/>
                  </a:ext>
                </a:extLst>
              </p:cNvPr>
              <p:cNvSpPr/>
              <p:nvPr/>
            </p:nvSpPr>
            <p:spPr>
              <a:xfrm rot="5400000">
                <a:off x="2108543" y="3255613"/>
                <a:ext cx="1045613" cy="69293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9211FA1-9EA8-C0E6-BF20-F9D5B5CF21F0}"/>
                    </a:ext>
                  </a:extLst>
                </p:cNvPr>
                <p:cNvSpPr txBox="1"/>
                <p:nvPr/>
              </p:nvSpPr>
              <p:spPr>
                <a:xfrm>
                  <a:off x="1483824" y="484384"/>
                  <a:ext cx="1059109" cy="1634857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7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7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CA" sz="7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en-CA" sz="7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9211FA1-9EA8-C0E6-BF20-F9D5B5CF21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3824" y="484384"/>
                  <a:ext cx="1059109" cy="1634857"/>
                </a:xfrm>
                <a:prstGeom prst="rect">
                  <a:avLst/>
                </a:prstGeom>
                <a:blipFill>
                  <a:blip r:embed="rId5"/>
                  <a:stretch>
                    <a:fillRect r="-14729"/>
                  </a:stretch>
                </a:blipFill>
                <a:ln>
                  <a:solidFill>
                    <a:schemeClr val="bg1"/>
                  </a:solidFill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A01B8A7-0F77-C339-2EBD-AF7A3811B334}"/>
              </a:ext>
            </a:extLst>
          </p:cNvPr>
          <p:cNvGrpSpPr/>
          <p:nvPr/>
        </p:nvGrpSpPr>
        <p:grpSpPr>
          <a:xfrm>
            <a:off x="9448074" y="3214192"/>
            <a:ext cx="2591731" cy="3414151"/>
            <a:chOff x="4623664" y="710870"/>
            <a:chExt cx="3529955" cy="465009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8CC2782-3DA9-6FCD-EAEB-48ECF9ED61EA}"/>
                </a:ext>
              </a:extLst>
            </p:cNvPr>
            <p:cNvGrpSpPr/>
            <p:nvPr/>
          </p:nvGrpSpPr>
          <p:grpSpPr>
            <a:xfrm rot="16200000">
              <a:off x="4546926" y="1754275"/>
              <a:ext cx="3683431" cy="3529955"/>
              <a:chOff x="-833301" y="602488"/>
              <a:chExt cx="6929301" cy="6640582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DD84ED4-D980-B167-BDE7-EA2DE6439813}"/>
                  </a:ext>
                </a:extLst>
              </p:cNvPr>
              <p:cNvSpPr/>
              <p:nvPr/>
            </p:nvSpPr>
            <p:spPr>
              <a:xfrm rot="5400000">
                <a:off x="2668148" y="3676868"/>
                <a:ext cx="250608" cy="25060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5216A1CC-8762-1683-23BC-32C685796420}"/>
                  </a:ext>
                </a:extLst>
              </p:cNvPr>
              <p:cNvGrpSpPr/>
              <p:nvPr/>
            </p:nvGrpSpPr>
            <p:grpSpPr>
              <a:xfrm rot="5400000" flipH="1">
                <a:off x="79661" y="1424479"/>
                <a:ext cx="5427180" cy="4711821"/>
                <a:chOff x="1060398" y="1991653"/>
                <a:chExt cx="4032354" cy="2870306"/>
              </a:xfrm>
            </p:grpSpPr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F0783C2F-7B8F-0D5A-D155-AA33DC0A71F8}"/>
                    </a:ext>
                  </a:extLst>
                </p:cNvPr>
                <p:cNvCxnSpPr/>
                <p:nvPr/>
              </p:nvCxnSpPr>
              <p:spPr>
                <a:xfrm>
                  <a:off x="1060398" y="1991653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6CA65863-9C40-EC02-E28D-592314C4D69B}"/>
                    </a:ext>
                  </a:extLst>
                </p:cNvPr>
                <p:cNvCxnSpPr/>
                <p:nvPr/>
              </p:nvCxnSpPr>
              <p:spPr>
                <a:xfrm>
                  <a:off x="1060398" y="2701344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DBB888EA-36D2-357E-207F-A916AEF0C554}"/>
                    </a:ext>
                  </a:extLst>
                </p:cNvPr>
                <p:cNvCxnSpPr/>
                <p:nvPr/>
              </p:nvCxnSpPr>
              <p:spPr>
                <a:xfrm>
                  <a:off x="1060398" y="3429000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CB8B0900-15FB-BA38-750E-F44D100DEC20}"/>
                    </a:ext>
                  </a:extLst>
                </p:cNvPr>
                <p:cNvCxnSpPr/>
                <p:nvPr/>
              </p:nvCxnSpPr>
              <p:spPr>
                <a:xfrm>
                  <a:off x="1060398" y="4152268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857C438C-9750-50F1-21F0-3D7EC20D38D3}"/>
                    </a:ext>
                  </a:extLst>
                </p:cNvPr>
                <p:cNvCxnSpPr/>
                <p:nvPr/>
              </p:nvCxnSpPr>
              <p:spPr>
                <a:xfrm>
                  <a:off x="1060398" y="4861959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F183DF6F-4A77-F59A-CA66-7E0588E384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9652" y="1990445"/>
                <a:ext cx="916123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BDD1FB98-591B-288D-9985-14DFC98C7E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9647" y="5663214"/>
                <a:ext cx="831755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F35787D-3816-18BF-BD9B-2517F7743F05}"/>
                  </a:ext>
                </a:extLst>
              </p:cNvPr>
              <p:cNvSpPr/>
              <p:nvPr/>
            </p:nvSpPr>
            <p:spPr>
              <a:xfrm rot="5400000">
                <a:off x="1972578" y="-2084467"/>
                <a:ext cx="979202" cy="63531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016C006-D34B-3428-3CFE-8BA205A351E1}"/>
                  </a:ext>
                </a:extLst>
              </p:cNvPr>
              <p:cNvSpPr/>
              <p:nvPr/>
            </p:nvSpPr>
            <p:spPr>
              <a:xfrm rot="5400000">
                <a:off x="2108543" y="3255613"/>
                <a:ext cx="1045613" cy="69293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E2D8F90-5677-0C29-061C-FA4B88EE113D}"/>
                    </a:ext>
                  </a:extLst>
                </p:cNvPr>
                <p:cNvSpPr txBox="1"/>
                <p:nvPr/>
              </p:nvSpPr>
              <p:spPr>
                <a:xfrm>
                  <a:off x="5905173" y="710870"/>
                  <a:ext cx="1392704" cy="1634857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7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7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CA" sz="7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CA" sz="7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E2D8F90-5677-0C29-061C-FA4B88EE11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5173" y="710870"/>
                  <a:ext cx="1392704" cy="163485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56E1A19-BF74-9395-31D9-B4F83BF7913D}"/>
              </a:ext>
            </a:extLst>
          </p:cNvPr>
          <p:cNvGrpSpPr/>
          <p:nvPr/>
        </p:nvGrpSpPr>
        <p:grpSpPr>
          <a:xfrm>
            <a:off x="778265" y="2873836"/>
            <a:ext cx="4290178" cy="3455992"/>
            <a:chOff x="225268" y="2652026"/>
            <a:chExt cx="3414226" cy="275036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3C0A169-A683-4BD8-2252-B19AC565E6CF}"/>
                </a:ext>
              </a:extLst>
            </p:cNvPr>
            <p:cNvGrpSpPr/>
            <p:nvPr/>
          </p:nvGrpSpPr>
          <p:grpSpPr>
            <a:xfrm>
              <a:off x="1024327" y="3271587"/>
              <a:ext cx="2208023" cy="2130800"/>
              <a:chOff x="1024327" y="3823789"/>
              <a:chExt cx="1635807" cy="1578596"/>
            </a:xfrm>
          </p:grpSpPr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2863FA13-52DE-C9E9-AC2C-3CB964AD28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4327" y="5400199"/>
                <a:ext cx="1635807" cy="0"/>
              </a:xfrm>
              <a:prstGeom prst="straightConnector1">
                <a:avLst/>
              </a:prstGeom>
              <a:ln w="190500">
                <a:solidFill>
                  <a:srgbClr val="00206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BEB4A0C-8F20-80B2-4778-A591D004B1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6514" y="3823789"/>
                <a:ext cx="0" cy="1578596"/>
              </a:xfrm>
              <a:prstGeom prst="straightConnector1">
                <a:avLst/>
              </a:prstGeom>
              <a:ln w="190500">
                <a:solidFill>
                  <a:srgbClr val="00206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Subtitle 2">
                  <a:extLst>
                    <a:ext uri="{FF2B5EF4-FFF2-40B4-BE49-F238E27FC236}">
                      <a16:creationId xmlns:a16="http://schemas.microsoft.com/office/drawing/2014/main" id="{3F3D82AD-8293-218D-B69A-B290B0FA180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126793" y="4434509"/>
                  <a:ext cx="512701" cy="68651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7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7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7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7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Subtitle 2">
                  <a:extLst>
                    <a:ext uri="{FF2B5EF4-FFF2-40B4-BE49-F238E27FC236}">
                      <a16:creationId xmlns:a16="http://schemas.microsoft.com/office/drawing/2014/main" id="{3F3D82AD-8293-218D-B69A-B290B0FA18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6793" y="4434509"/>
                  <a:ext cx="512701" cy="686516"/>
                </a:xfrm>
                <a:prstGeom prst="rect">
                  <a:avLst/>
                </a:prstGeom>
                <a:blipFill>
                  <a:blip r:embed="rId7"/>
                  <a:stretch>
                    <a:fillRect l="-31429" b="-14894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Subtitle 2">
                  <a:extLst>
                    <a:ext uri="{FF2B5EF4-FFF2-40B4-BE49-F238E27FC236}">
                      <a16:creationId xmlns:a16="http://schemas.microsoft.com/office/drawing/2014/main" id="{74B773C9-A3B7-4075-F679-0BD3C1F5D28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25268" y="2652026"/>
                  <a:ext cx="828383" cy="86339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7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7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7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7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Subtitle 2">
                  <a:extLst>
                    <a:ext uri="{FF2B5EF4-FFF2-40B4-BE49-F238E27FC236}">
                      <a16:creationId xmlns:a16="http://schemas.microsoft.com/office/drawing/2014/main" id="{74B773C9-A3B7-4075-F679-0BD3C1F5D2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268" y="2652026"/>
                  <a:ext cx="828383" cy="863396"/>
                </a:xfrm>
                <a:prstGeom prst="rect">
                  <a:avLst/>
                </a:prstGeom>
                <a:blipFill>
                  <a:blip r:embed="rId8"/>
                  <a:stretch>
                    <a:fillRect l="-588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62048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76"/>
    </mc:Choice>
    <mc:Fallback xmlns="">
      <p:transition spd="slow" advTm="8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2CA93F7-E469-69B0-C060-D2B6995EA19A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C32F1B-2096-B162-AC6B-5DE40BCC0498}"/>
                  </a:ext>
                </a:extLst>
              </p:cNvPr>
              <p:cNvSpPr txBox="1"/>
              <p:nvPr/>
            </p:nvSpPr>
            <p:spPr>
              <a:xfrm>
                <a:off x="191699" y="115357"/>
                <a:ext cx="5683075" cy="3447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8000" dirty="0"/>
                  <a:t>Vector Space </a:t>
                </a:r>
                <a14:m>
                  <m:oMath xmlns:m="http://schemas.openxmlformats.org/officeDocument/2006/math">
                    <m:r>
                      <a:rPr lang="en-GB" sz="13800" b="0" i="1" smtClean="0">
                        <a:latin typeface="Cambria Math" panose="02040503050406030204" pitchFamily="18" charset="0"/>
                      </a:rPr>
                      <m:t>𝒱</m:t>
                    </m:r>
                  </m:oMath>
                </a14:m>
                <a:endParaRPr lang="en-CA" sz="8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C32F1B-2096-B162-AC6B-5DE40BCC0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99" y="115357"/>
                <a:ext cx="5683075" cy="3447098"/>
              </a:xfrm>
              <a:prstGeom prst="rect">
                <a:avLst/>
              </a:prstGeom>
              <a:blipFill>
                <a:blip r:embed="rId3"/>
                <a:stretch>
                  <a:fillRect l="-7824" t="-7611" r="-1157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8EE514A-732E-42E3-E7E6-84397C6FC031}"/>
                  </a:ext>
                </a:extLst>
              </p:cNvPr>
              <p:cNvSpPr txBox="1"/>
              <p:nvPr/>
            </p:nvSpPr>
            <p:spPr>
              <a:xfrm>
                <a:off x="6317226" y="115357"/>
                <a:ext cx="5683075" cy="3484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8000" dirty="0"/>
                  <a:t>Dual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13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3800" b="0" i="1" smtClean="0">
                            <a:latin typeface="Cambria Math" panose="02040503050406030204" pitchFamily="18" charset="0"/>
                          </a:rPr>
                          <m:t>𝒱</m:t>
                        </m:r>
                      </m:e>
                      <m:sup>
                        <m:r>
                          <a:rPr lang="en-CA" sz="13800" b="0" i="1" smtClean="0">
                            <a:latin typeface="Cambria Math" panose="02040503050406030204" pitchFamily="18" charset="0"/>
                          </a:rPr>
                          <m:t>𝑑𝑢𝑎𝑙</m:t>
                        </m:r>
                      </m:sup>
                    </m:sSup>
                  </m:oMath>
                </a14:m>
                <a:endParaRPr lang="en-CA" sz="8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8EE514A-732E-42E3-E7E6-84397C6FC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7226" y="115357"/>
                <a:ext cx="5683075" cy="3484993"/>
              </a:xfrm>
              <a:prstGeom prst="rect">
                <a:avLst/>
              </a:prstGeom>
              <a:blipFill>
                <a:blip r:embed="rId4"/>
                <a:stretch>
                  <a:fillRect l="-750" t="-7517" r="-45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A7BF7F42-C3FE-FA0C-70E1-369858CD7807}"/>
              </a:ext>
            </a:extLst>
          </p:cNvPr>
          <p:cNvGrpSpPr/>
          <p:nvPr/>
        </p:nvGrpSpPr>
        <p:grpSpPr>
          <a:xfrm>
            <a:off x="6033896" y="3132157"/>
            <a:ext cx="2704415" cy="3494194"/>
            <a:chOff x="38697" y="484384"/>
            <a:chExt cx="3683431" cy="475911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C359990-F57C-A5BA-7C1E-5A97DC48D294}"/>
                </a:ext>
              </a:extLst>
            </p:cNvPr>
            <p:cNvGrpSpPr/>
            <p:nvPr/>
          </p:nvGrpSpPr>
          <p:grpSpPr>
            <a:xfrm>
              <a:off x="38697" y="1713546"/>
              <a:ext cx="3683431" cy="3529956"/>
              <a:chOff x="-833301" y="602488"/>
              <a:chExt cx="6929301" cy="6640582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2C3B2D9-FC26-17CB-B1D9-BDE91A562B10}"/>
                  </a:ext>
                </a:extLst>
              </p:cNvPr>
              <p:cNvSpPr/>
              <p:nvPr/>
            </p:nvSpPr>
            <p:spPr>
              <a:xfrm rot="5400000">
                <a:off x="2668148" y="3676868"/>
                <a:ext cx="250608" cy="25060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5D6E78D6-B2E0-D3F0-CD24-F469F870FAA9}"/>
                  </a:ext>
                </a:extLst>
              </p:cNvPr>
              <p:cNvGrpSpPr/>
              <p:nvPr/>
            </p:nvGrpSpPr>
            <p:grpSpPr>
              <a:xfrm rot="5400000" flipH="1">
                <a:off x="79661" y="1424479"/>
                <a:ext cx="5427180" cy="4711821"/>
                <a:chOff x="1060398" y="1991653"/>
                <a:chExt cx="4032354" cy="2870306"/>
              </a:xfrm>
            </p:grpSpPr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EAF07C90-547B-B1D4-11F8-5BBD411F16F7}"/>
                    </a:ext>
                  </a:extLst>
                </p:cNvPr>
                <p:cNvCxnSpPr/>
                <p:nvPr/>
              </p:nvCxnSpPr>
              <p:spPr>
                <a:xfrm>
                  <a:off x="1060398" y="1991653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6989F24A-C219-B9D8-4343-A00A5281E6B5}"/>
                    </a:ext>
                  </a:extLst>
                </p:cNvPr>
                <p:cNvCxnSpPr/>
                <p:nvPr/>
              </p:nvCxnSpPr>
              <p:spPr>
                <a:xfrm>
                  <a:off x="1060398" y="2701344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D7283587-4415-844B-EF12-C17BF6F7FDA2}"/>
                    </a:ext>
                  </a:extLst>
                </p:cNvPr>
                <p:cNvCxnSpPr/>
                <p:nvPr/>
              </p:nvCxnSpPr>
              <p:spPr>
                <a:xfrm>
                  <a:off x="1060398" y="3429000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C420E78B-D912-09D5-9C4B-3058774B4050}"/>
                    </a:ext>
                  </a:extLst>
                </p:cNvPr>
                <p:cNvCxnSpPr/>
                <p:nvPr/>
              </p:nvCxnSpPr>
              <p:spPr>
                <a:xfrm>
                  <a:off x="1060398" y="4152268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5CA77BBB-4173-4E6D-61CE-764DF09993B1}"/>
                    </a:ext>
                  </a:extLst>
                </p:cNvPr>
                <p:cNvCxnSpPr/>
                <p:nvPr/>
              </p:nvCxnSpPr>
              <p:spPr>
                <a:xfrm>
                  <a:off x="1060398" y="4861959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4F0ED4A0-C36E-F66E-E244-E909DDACB6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9652" y="1990445"/>
                <a:ext cx="916123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22C89295-CE5A-5732-1960-1F5BCE3315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9647" y="5663214"/>
                <a:ext cx="831755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4B21D56-0248-D95E-FADE-5A54A1990157}"/>
                  </a:ext>
                </a:extLst>
              </p:cNvPr>
              <p:cNvSpPr/>
              <p:nvPr/>
            </p:nvSpPr>
            <p:spPr>
              <a:xfrm rot="5400000">
                <a:off x="1972578" y="-2084467"/>
                <a:ext cx="979202" cy="63531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5783A0D-CD42-3FC5-FDA1-D6F5BCE0B0E4}"/>
                  </a:ext>
                </a:extLst>
              </p:cNvPr>
              <p:cNvSpPr/>
              <p:nvPr/>
            </p:nvSpPr>
            <p:spPr>
              <a:xfrm rot="5400000">
                <a:off x="2108543" y="3255613"/>
                <a:ext cx="1045613" cy="69293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9211FA1-9EA8-C0E6-BF20-F9D5B5CF21F0}"/>
                    </a:ext>
                  </a:extLst>
                </p:cNvPr>
                <p:cNvSpPr txBox="1"/>
                <p:nvPr/>
              </p:nvSpPr>
              <p:spPr>
                <a:xfrm>
                  <a:off x="1483824" y="484384"/>
                  <a:ext cx="1059109" cy="1634857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7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7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CA" sz="7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en-CA" sz="7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9211FA1-9EA8-C0E6-BF20-F9D5B5CF21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3824" y="484384"/>
                  <a:ext cx="1059109" cy="1634857"/>
                </a:xfrm>
                <a:prstGeom prst="rect">
                  <a:avLst/>
                </a:prstGeom>
                <a:blipFill>
                  <a:blip r:embed="rId5"/>
                  <a:stretch>
                    <a:fillRect r="-14729"/>
                  </a:stretch>
                </a:blipFill>
                <a:ln>
                  <a:solidFill>
                    <a:schemeClr val="bg1"/>
                  </a:solidFill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A01B8A7-0F77-C339-2EBD-AF7A3811B334}"/>
              </a:ext>
            </a:extLst>
          </p:cNvPr>
          <p:cNvGrpSpPr/>
          <p:nvPr/>
        </p:nvGrpSpPr>
        <p:grpSpPr>
          <a:xfrm>
            <a:off x="9448074" y="3214192"/>
            <a:ext cx="2591731" cy="3414151"/>
            <a:chOff x="4623664" y="710870"/>
            <a:chExt cx="3529955" cy="465009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8CC2782-3DA9-6FCD-EAEB-48ECF9ED61EA}"/>
                </a:ext>
              </a:extLst>
            </p:cNvPr>
            <p:cNvGrpSpPr/>
            <p:nvPr/>
          </p:nvGrpSpPr>
          <p:grpSpPr>
            <a:xfrm rot="16200000">
              <a:off x="4546926" y="1754275"/>
              <a:ext cx="3683431" cy="3529955"/>
              <a:chOff x="-833301" y="602488"/>
              <a:chExt cx="6929301" cy="6640582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DD84ED4-D980-B167-BDE7-EA2DE6439813}"/>
                  </a:ext>
                </a:extLst>
              </p:cNvPr>
              <p:cNvSpPr/>
              <p:nvPr/>
            </p:nvSpPr>
            <p:spPr>
              <a:xfrm rot="5400000">
                <a:off x="2668148" y="3676868"/>
                <a:ext cx="250608" cy="25060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5216A1CC-8762-1683-23BC-32C685796420}"/>
                  </a:ext>
                </a:extLst>
              </p:cNvPr>
              <p:cNvGrpSpPr/>
              <p:nvPr/>
            </p:nvGrpSpPr>
            <p:grpSpPr>
              <a:xfrm rot="5400000" flipH="1">
                <a:off x="79661" y="1424479"/>
                <a:ext cx="5427180" cy="4711821"/>
                <a:chOff x="1060398" y="1991653"/>
                <a:chExt cx="4032354" cy="2870306"/>
              </a:xfrm>
            </p:grpSpPr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F0783C2F-7B8F-0D5A-D155-AA33DC0A71F8}"/>
                    </a:ext>
                  </a:extLst>
                </p:cNvPr>
                <p:cNvCxnSpPr/>
                <p:nvPr/>
              </p:nvCxnSpPr>
              <p:spPr>
                <a:xfrm>
                  <a:off x="1060398" y="1991653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6CA65863-9C40-EC02-E28D-592314C4D69B}"/>
                    </a:ext>
                  </a:extLst>
                </p:cNvPr>
                <p:cNvCxnSpPr/>
                <p:nvPr/>
              </p:nvCxnSpPr>
              <p:spPr>
                <a:xfrm>
                  <a:off x="1060398" y="2701344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DBB888EA-36D2-357E-207F-A916AEF0C554}"/>
                    </a:ext>
                  </a:extLst>
                </p:cNvPr>
                <p:cNvCxnSpPr/>
                <p:nvPr/>
              </p:nvCxnSpPr>
              <p:spPr>
                <a:xfrm>
                  <a:off x="1060398" y="3429000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CB8B0900-15FB-BA38-750E-F44D100DEC20}"/>
                    </a:ext>
                  </a:extLst>
                </p:cNvPr>
                <p:cNvCxnSpPr/>
                <p:nvPr/>
              </p:nvCxnSpPr>
              <p:spPr>
                <a:xfrm>
                  <a:off x="1060398" y="4152268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857C438C-9750-50F1-21F0-3D7EC20D38D3}"/>
                    </a:ext>
                  </a:extLst>
                </p:cNvPr>
                <p:cNvCxnSpPr/>
                <p:nvPr/>
              </p:nvCxnSpPr>
              <p:spPr>
                <a:xfrm>
                  <a:off x="1060398" y="4861959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F183DF6F-4A77-F59A-CA66-7E0588E384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9652" y="1990445"/>
                <a:ext cx="916123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BDD1FB98-591B-288D-9985-14DFC98C7E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9647" y="5663214"/>
                <a:ext cx="831755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F35787D-3816-18BF-BD9B-2517F7743F05}"/>
                  </a:ext>
                </a:extLst>
              </p:cNvPr>
              <p:cNvSpPr/>
              <p:nvPr/>
            </p:nvSpPr>
            <p:spPr>
              <a:xfrm rot="5400000">
                <a:off x="1972578" y="-2084467"/>
                <a:ext cx="979202" cy="63531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016C006-D34B-3428-3CFE-8BA205A351E1}"/>
                  </a:ext>
                </a:extLst>
              </p:cNvPr>
              <p:cNvSpPr/>
              <p:nvPr/>
            </p:nvSpPr>
            <p:spPr>
              <a:xfrm rot="5400000">
                <a:off x="2108543" y="3255613"/>
                <a:ext cx="1045613" cy="69293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E2D8F90-5677-0C29-061C-FA4B88EE113D}"/>
                    </a:ext>
                  </a:extLst>
                </p:cNvPr>
                <p:cNvSpPr txBox="1"/>
                <p:nvPr/>
              </p:nvSpPr>
              <p:spPr>
                <a:xfrm>
                  <a:off x="5905173" y="710870"/>
                  <a:ext cx="1392704" cy="1634857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7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7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CA" sz="7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CA" sz="7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E2D8F90-5677-0C29-061C-FA4B88EE11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5173" y="710870"/>
                  <a:ext cx="1392704" cy="163485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90BD336-CB30-FBAF-6B44-9DDC2C2FAD35}"/>
              </a:ext>
            </a:extLst>
          </p:cNvPr>
          <p:cNvGrpSpPr/>
          <p:nvPr/>
        </p:nvGrpSpPr>
        <p:grpSpPr>
          <a:xfrm>
            <a:off x="778265" y="2873836"/>
            <a:ext cx="4290178" cy="3455992"/>
            <a:chOff x="225268" y="2652026"/>
            <a:chExt cx="3414226" cy="275036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9F51896-DA93-95C9-E48C-6112AED86A47}"/>
                </a:ext>
              </a:extLst>
            </p:cNvPr>
            <p:cNvGrpSpPr/>
            <p:nvPr/>
          </p:nvGrpSpPr>
          <p:grpSpPr>
            <a:xfrm>
              <a:off x="1024327" y="3271587"/>
              <a:ext cx="2208023" cy="2130800"/>
              <a:chOff x="1024327" y="3823789"/>
              <a:chExt cx="1635807" cy="1578596"/>
            </a:xfrm>
          </p:grpSpPr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87A8EE99-1BDE-75AF-D96C-8E99A05784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4327" y="5400199"/>
                <a:ext cx="1635807" cy="0"/>
              </a:xfrm>
              <a:prstGeom prst="straightConnector1">
                <a:avLst/>
              </a:prstGeom>
              <a:ln w="190500">
                <a:solidFill>
                  <a:srgbClr val="00206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B7EB87C3-730C-F897-A97F-B80D7790E4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6514" y="3823789"/>
                <a:ext cx="0" cy="1578596"/>
              </a:xfrm>
              <a:prstGeom prst="straightConnector1">
                <a:avLst/>
              </a:prstGeom>
              <a:ln w="190500">
                <a:solidFill>
                  <a:srgbClr val="00206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Subtitle 2">
                  <a:extLst>
                    <a:ext uri="{FF2B5EF4-FFF2-40B4-BE49-F238E27FC236}">
                      <a16:creationId xmlns:a16="http://schemas.microsoft.com/office/drawing/2014/main" id="{A330EB8B-7694-97D2-7DEB-41F576901C4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126793" y="4434509"/>
                  <a:ext cx="512701" cy="68651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7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7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7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7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Subtitle 2">
                  <a:extLst>
                    <a:ext uri="{FF2B5EF4-FFF2-40B4-BE49-F238E27FC236}">
                      <a16:creationId xmlns:a16="http://schemas.microsoft.com/office/drawing/2014/main" id="{A330EB8B-7694-97D2-7DEB-41F576901C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6793" y="4434509"/>
                  <a:ext cx="512701" cy="686516"/>
                </a:xfrm>
                <a:prstGeom prst="rect">
                  <a:avLst/>
                </a:prstGeom>
                <a:blipFill>
                  <a:blip r:embed="rId7"/>
                  <a:stretch>
                    <a:fillRect l="-31429" b="-14894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Subtitle 2">
                  <a:extLst>
                    <a:ext uri="{FF2B5EF4-FFF2-40B4-BE49-F238E27FC236}">
                      <a16:creationId xmlns:a16="http://schemas.microsoft.com/office/drawing/2014/main" id="{FD816C83-A025-B77A-34DE-FF46E8E0263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25268" y="2652026"/>
                  <a:ext cx="828383" cy="86339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7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7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7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7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Subtitle 2">
                  <a:extLst>
                    <a:ext uri="{FF2B5EF4-FFF2-40B4-BE49-F238E27FC236}">
                      <a16:creationId xmlns:a16="http://schemas.microsoft.com/office/drawing/2014/main" id="{FD816C83-A025-B77A-34DE-FF46E8E026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268" y="2652026"/>
                  <a:ext cx="828383" cy="863396"/>
                </a:xfrm>
                <a:prstGeom prst="rect">
                  <a:avLst/>
                </a:prstGeom>
                <a:blipFill>
                  <a:blip r:embed="rId8"/>
                  <a:stretch>
                    <a:fillRect l="-588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8758C8D-CEEE-547E-2115-418BE5EE37A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437320" y="2561400"/>
              <a:ext cx="2638800" cy="986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8758C8D-CEEE-547E-2115-418BE5EE37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427960" y="2552040"/>
                <a:ext cx="2657520" cy="1173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9707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547">
        <p:fade/>
      </p:transition>
    </mc:Choice>
    <mc:Fallback xmlns="">
      <p:transition spd="med" advTm="65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A987C2-A669-8AA3-8A75-206AD2BF46D9}"/>
              </a:ext>
            </a:extLst>
          </p:cNvPr>
          <p:cNvCxnSpPr>
            <a:cxnSpLocks/>
          </p:cNvCxnSpPr>
          <p:nvPr/>
        </p:nvCxnSpPr>
        <p:spPr>
          <a:xfrm>
            <a:off x="0" y="323850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839741-F091-B705-0E22-4140A821FACE}"/>
                  </a:ext>
                </a:extLst>
              </p:cNvPr>
              <p:cNvSpPr txBox="1"/>
              <p:nvPr/>
            </p:nvSpPr>
            <p:spPr>
              <a:xfrm>
                <a:off x="2362200" y="-95250"/>
                <a:ext cx="6326604" cy="2079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720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CA" sz="72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72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sSub>
                            <m:sSubPr>
                              <m:ctrlPr>
                                <a:rPr lang="en-CA" sz="72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CA" sz="72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7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7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7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7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7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7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sz="7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839741-F091-B705-0E22-4140A821FA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-95250"/>
                <a:ext cx="6326604" cy="20796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99B855-41F3-55EF-EE20-21B960F1F14C}"/>
                  </a:ext>
                </a:extLst>
              </p:cNvPr>
              <p:cNvSpPr txBox="1"/>
              <p:nvPr/>
            </p:nvSpPr>
            <p:spPr>
              <a:xfrm>
                <a:off x="281598" y="344421"/>
                <a:ext cx="208060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7200" i="1" smtClean="0">
                          <a:solidFill>
                            <a:srgbClr val="B449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7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7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7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99B855-41F3-55EF-EE20-21B960F1F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98" y="344421"/>
                <a:ext cx="2080602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5BEFDD-BA28-C2E1-8610-351164016278}"/>
                  </a:ext>
                </a:extLst>
              </p:cNvPr>
              <p:cNvSpPr txBox="1"/>
              <p:nvPr/>
            </p:nvSpPr>
            <p:spPr>
              <a:xfrm>
                <a:off x="2362200" y="1984422"/>
                <a:ext cx="632660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72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2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CA" sz="72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72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2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CA" sz="72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7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5BEFDD-BA28-C2E1-8610-351164016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1984422"/>
                <a:ext cx="6326604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3617A2B-694E-D765-50BE-B7AC4ADCE7FB}"/>
              </a:ext>
            </a:extLst>
          </p:cNvPr>
          <p:cNvSpPr txBox="1"/>
          <p:nvPr/>
        </p:nvSpPr>
        <p:spPr>
          <a:xfrm>
            <a:off x="8502456" y="482921"/>
            <a:ext cx="3689544" cy="2123658"/>
          </a:xfrm>
          <a:prstGeom prst="rect">
            <a:avLst/>
          </a:prstGeom>
          <a:solidFill>
            <a:srgbClr val="00B050">
              <a:alpha val="25000"/>
            </a:srgbClr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6600" dirty="0"/>
              <a:t>“Inner Product”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049851-6D8E-0707-784F-9FC7C50A1D40}"/>
                  </a:ext>
                </a:extLst>
              </p:cNvPr>
              <p:cNvSpPr txBox="1"/>
              <p:nvPr/>
            </p:nvSpPr>
            <p:spPr>
              <a:xfrm>
                <a:off x="0" y="3200400"/>
                <a:ext cx="4819650" cy="1914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6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60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6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CA" sz="66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6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sSub>
                            <m:sSubPr>
                              <m:ctrlPr>
                                <a:rPr lang="en-CA" sz="66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6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CA" sz="66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049851-6D8E-0707-784F-9FC7C50A1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00400"/>
                <a:ext cx="4819650" cy="19141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C94C0B-FD1D-904B-DDBE-4C0A1AA95028}"/>
                  </a:ext>
                </a:extLst>
              </p:cNvPr>
              <p:cNvSpPr txBox="1"/>
              <p:nvPr/>
            </p:nvSpPr>
            <p:spPr>
              <a:xfrm>
                <a:off x="2572752" y="4710937"/>
                <a:ext cx="5752098" cy="2147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GB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CA" sz="6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CA" sz="6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p>
                                  <m:sSupPr>
                                    <m:ctrlPr>
                                      <a:rPr lang="en-GB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GB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CA" sz="6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CA" sz="6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GB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CA" sz="6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CA" sz="6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p>
                                  <m:sSupPr>
                                    <m:ctrlPr>
                                      <a:rPr lang="en-GB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GB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CA" sz="6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CA" sz="6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C94C0B-FD1D-904B-DDBE-4C0A1AA95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752" y="4710937"/>
                <a:ext cx="5752098" cy="21470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674B20C-088B-1E7B-1E5F-49A67629F89B}"/>
              </a:ext>
            </a:extLst>
          </p:cNvPr>
          <p:cNvSpPr txBox="1"/>
          <p:nvPr/>
        </p:nvSpPr>
        <p:spPr>
          <a:xfrm>
            <a:off x="8502456" y="4021121"/>
            <a:ext cx="3503196" cy="2123658"/>
          </a:xfrm>
          <a:prstGeom prst="rect">
            <a:avLst/>
          </a:prstGeom>
          <a:solidFill>
            <a:srgbClr val="7030A0">
              <a:alpha val="25000"/>
            </a:srgbClr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6600" dirty="0"/>
              <a:t>“Outer Product”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5CB8AC1-2B53-7E13-FB03-169B04703F2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928680" y="3783600"/>
              <a:ext cx="4024440" cy="10771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5CB8AC1-2B53-7E13-FB03-169B04703F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19320" y="3774240"/>
                <a:ext cx="4043160" cy="1095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6810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593"/>
    </mc:Choice>
    <mc:Fallback xmlns="">
      <p:transition spd="slow" advTm="35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9" grpId="0"/>
      <p:bldP spid="10" grpId="0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6908E9-4DA9-BDDE-DE22-F6D3C76AD6B1}"/>
              </a:ext>
            </a:extLst>
          </p:cNvPr>
          <p:cNvSpPr txBox="1"/>
          <p:nvPr/>
        </p:nvSpPr>
        <p:spPr>
          <a:xfrm>
            <a:off x="1657350" y="1136124"/>
            <a:ext cx="88773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8000" dirty="0"/>
              <a:t>One answer involves </a:t>
            </a:r>
            <a:r>
              <a:rPr lang="en-CA" sz="8000" u="sng" dirty="0">
                <a:solidFill>
                  <a:srgbClr val="FF0000"/>
                </a:solidFill>
              </a:rPr>
              <a:t>Clifford Algebras</a:t>
            </a:r>
            <a:r>
              <a:rPr lang="en-CA" sz="8000" dirty="0"/>
              <a:t>…</a:t>
            </a:r>
            <a:br>
              <a:rPr lang="en-CA" sz="8000" dirty="0"/>
            </a:br>
            <a:r>
              <a:rPr lang="en-CA" sz="8000" dirty="0"/>
              <a:t>(later video)</a:t>
            </a:r>
          </a:p>
        </p:txBody>
      </p:sp>
    </p:spTree>
    <p:extLst>
      <p:ext uri="{BB962C8B-B14F-4D97-AF65-F5344CB8AC3E}">
        <p14:creationId xmlns:p14="http://schemas.microsoft.com/office/powerpoint/2010/main" val="423816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0"/>
    </mc:Choice>
    <mc:Fallback xmlns="">
      <p:transition spd="slow" advTm="55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8484B3-7F6E-B4BD-DB08-B50A4734A520}"/>
                  </a:ext>
                </a:extLst>
              </p:cNvPr>
              <p:cNvSpPr txBox="1"/>
              <p:nvPr/>
            </p:nvSpPr>
            <p:spPr>
              <a:xfrm>
                <a:off x="514350" y="440963"/>
                <a:ext cx="6572250" cy="2521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8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8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8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8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8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8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8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8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8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880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8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CA" sz="8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88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sSub>
                            <m:sSubPr>
                              <m:ctrlPr>
                                <a:rPr lang="en-CA" sz="8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8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CA" sz="88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8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8484B3-7F6E-B4BD-DB08-B50A4734A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50" y="440963"/>
                <a:ext cx="6572250" cy="25213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4A449F-4B4C-59A1-D57C-DB508DDD1887}"/>
                  </a:ext>
                </a:extLst>
              </p:cNvPr>
              <p:cNvSpPr txBox="1"/>
              <p:nvPr/>
            </p:nvSpPr>
            <p:spPr>
              <a:xfrm>
                <a:off x="1162050" y="3895641"/>
                <a:ext cx="5257800" cy="240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15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5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CA" sz="15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CA" sz="15000" i="1" smtClean="0">
                          <a:solidFill>
                            <a:srgbClr val="B449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5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4A449F-4B4C-59A1-D57C-DB508DDD1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050" y="3895641"/>
                <a:ext cx="5257800" cy="24006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CC26DC-090D-85EA-E3F9-7747BE220155}"/>
              </a:ext>
            </a:extLst>
          </p:cNvPr>
          <p:cNvCxnSpPr>
            <a:cxnSpLocks/>
          </p:cNvCxnSpPr>
          <p:nvPr/>
        </p:nvCxnSpPr>
        <p:spPr>
          <a:xfrm>
            <a:off x="0" y="346710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87990BD-2605-143F-D30A-BC8D4A308D0F}"/>
              </a:ext>
            </a:extLst>
          </p:cNvPr>
          <p:cNvSpPr txBox="1"/>
          <p:nvPr/>
        </p:nvSpPr>
        <p:spPr>
          <a:xfrm>
            <a:off x="5791200" y="407814"/>
            <a:ext cx="6229350" cy="2554545"/>
          </a:xfrm>
          <a:prstGeom prst="rect">
            <a:avLst/>
          </a:prstGeom>
          <a:noFill/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8000" dirty="0"/>
              <a:t>“Outer </a:t>
            </a:r>
          </a:p>
          <a:p>
            <a:pPr algn="ctr"/>
            <a:r>
              <a:rPr lang="en-GB" sz="8000" dirty="0"/>
              <a:t>       Product”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1FE65C-9897-43FD-8788-494DEF4DEBAC}"/>
              </a:ext>
            </a:extLst>
          </p:cNvPr>
          <p:cNvSpPr txBox="1"/>
          <p:nvPr/>
        </p:nvSpPr>
        <p:spPr>
          <a:xfrm>
            <a:off x="5524500" y="3818696"/>
            <a:ext cx="6762750" cy="2554545"/>
          </a:xfrm>
          <a:prstGeom prst="rect">
            <a:avLst/>
          </a:prstGeom>
          <a:noFill/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8000" dirty="0"/>
              <a:t>“Tensor </a:t>
            </a:r>
          </a:p>
          <a:p>
            <a:pPr algn="ctr"/>
            <a:r>
              <a:rPr lang="en-GB" sz="8000" dirty="0"/>
              <a:t>       Product”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8D4E8E0-A82D-A318-21CE-1019DFDCD89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12840" y="6261480"/>
              <a:ext cx="1602720" cy="103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8D4E8E0-A82D-A318-21CE-1019DFDCD8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03480" y="6252120"/>
                <a:ext cx="1621440" cy="122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2366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49"/>
    </mc:Choice>
    <mc:Fallback xmlns="">
      <p:transition spd="slow" advTm="146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D335D3-71F6-F88C-51F3-9EC6D8B845C9}"/>
                  </a:ext>
                </a:extLst>
              </p:cNvPr>
              <p:cNvSpPr txBox="1"/>
              <p:nvPr/>
            </p:nvSpPr>
            <p:spPr>
              <a:xfrm>
                <a:off x="476250" y="1178377"/>
                <a:ext cx="5105400" cy="1748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6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6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D335D3-71F6-F88C-51F3-9EC6D8B84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50" y="1178377"/>
                <a:ext cx="5105400" cy="17484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A76140D-BAA8-2762-99E2-44C8D1D9D6AF}"/>
              </a:ext>
            </a:extLst>
          </p:cNvPr>
          <p:cNvSpPr txBox="1"/>
          <p:nvPr/>
        </p:nvSpPr>
        <p:spPr>
          <a:xfrm>
            <a:off x="0" y="0"/>
            <a:ext cx="4724400" cy="1015663"/>
          </a:xfrm>
          <a:prstGeom prst="rect">
            <a:avLst/>
          </a:prstGeom>
          <a:noFill/>
          <a:effectLst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n-GB" sz="6000" dirty="0"/>
              <a:t>Outer Product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8AF0C66-BC31-DDF1-EB78-174C411CF957}"/>
              </a:ext>
            </a:extLst>
          </p:cNvPr>
          <p:cNvGrpSpPr/>
          <p:nvPr/>
        </p:nvGrpSpPr>
        <p:grpSpPr>
          <a:xfrm>
            <a:off x="0" y="3450863"/>
            <a:ext cx="12192000" cy="1015663"/>
            <a:chOff x="0" y="3450863"/>
            <a:chExt cx="12192000" cy="1015663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8449140-0827-29C6-E1CE-11374AF9527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67100"/>
              <a:ext cx="12192000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098483-4833-05F8-9D9C-1D164E8B1ECD}"/>
                </a:ext>
              </a:extLst>
            </p:cNvPr>
            <p:cNvSpPr txBox="1"/>
            <p:nvPr/>
          </p:nvSpPr>
          <p:spPr>
            <a:xfrm>
              <a:off x="0" y="3450863"/>
              <a:ext cx="5105400" cy="1015663"/>
            </a:xfrm>
            <a:prstGeom prst="rect">
              <a:avLst/>
            </a:prstGeom>
            <a:noFill/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r>
                <a:rPr lang="en-GB" sz="6000" dirty="0"/>
                <a:t>Tensor Product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69D583-478F-AC00-B586-4BFD451F0290}"/>
                  </a:ext>
                </a:extLst>
              </p:cNvPr>
              <p:cNvSpPr txBox="1"/>
              <p:nvPr/>
            </p:nvSpPr>
            <p:spPr>
              <a:xfrm>
                <a:off x="228600" y="4622796"/>
                <a:ext cx="51054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8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CA" sz="8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8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8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CA" sz="88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CA" sz="88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US" sz="8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69D583-478F-AC00-B586-4BFD451F0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622796"/>
                <a:ext cx="5105400" cy="14465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82FD12-9D37-890A-7A30-1296F7790FD5}"/>
                  </a:ext>
                </a:extLst>
              </p:cNvPr>
              <p:cNvSpPr txBox="1"/>
              <p:nvPr/>
            </p:nvSpPr>
            <p:spPr>
              <a:xfrm>
                <a:off x="6096000" y="186096"/>
                <a:ext cx="5105400" cy="1582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5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5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p>
                                <m:sSupPr>
                                  <m:ctrlPr>
                                    <a:rPr lang="en-GB" sz="5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5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CA" sz="5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p>
                                <m:sSupPr>
                                  <m:ctrlPr>
                                    <a:rPr lang="en-GB" sz="5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5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5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sSub>
                            <m:sSubPr>
                              <m:ctrlPr>
                                <a:rPr lang="en-CA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82FD12-9D37-890A-7A30-1296F7790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86096"/>
                <a:ext cx="5105400" cy="15829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428201-E652-A2D7-0876-504A5F45D72D}"/>
                  </a:ext>
                </a:extLst>
              </p:cNvPr>
              <p:cNvSpPr txBox="1"/>
              <p:nvPr/>
            </p:nvSpPr>
            <p:spPr>
              <a:xfrm>
                <a:off x="6096000" y="1721452"/>
                <a:ext cx="5619750" cy="1582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5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5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5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5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5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5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CA" sz="5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5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CA" sz="5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CA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CA" sz="5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428201-E652-A2D7-0876-504A5F45D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721452"/>
                <a:ext cx="5619750" cy="15829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317B89-624D-09AD-E2DE-8F5A1C67CD2C}"/>
                  </a:ext>
                </a:extLst>
              </p:cNvPr>
              <p:cNvSpPr txBox="1"/>
              <p:nvPr/>
            </p:nvSpPr>
            <p:spPr>
              <a:xfrm>
                <a:off x="5619750" y="3670103"/>
                <a:ext cx="60960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8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8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acc>
                            <m:accPr>
                              <m:chr m:val="⃗"/>
                              <m:ctrlPr>
                                <a:rPr lang="en-GB" sz="8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8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CA" sz="8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CA" sz="8800" i="1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8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317B89-624D-09AD-E2DE-8F5A1C67C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750" y="3670103"/>
                <a:ext cx="6096000" cy="14465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8749FE-5B72-52FE-FA3A-D52C5551127C}"/>
                  </a:ext>
                </a:extLst>
              </p:cNvPr>
              <p:cNvSpPr txBox="1"/>
              <p:nvPr/>
            </p:nvSpPr>
            <p:spPr>
              <a:xfrm>
                <a:off x="5619750" y="5241371"/>
                <a:ext cx="60960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8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8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CA" sz="88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ctrlPr>
                            <a:rPr lang="en-CA" sz="8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88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US" sz="8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8749FE-5B72-52FE-FA3A-D52C55511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750" y="5241371"/>
                <a:ext cx="6096000" cy="14465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687461C-BAA1-E826-14DE-889CD6F767C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76280" y="981000"/>
              <a:ext cx="9964440" cy="56170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687461C-BAA1-E826-14DE-889CD6F767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6920" y="971640"/>
                <a:ext cx="9983160" cy="5635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3865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95"/>
    </mc:Choice>
    <mc:Fallback xmlns="">
      <p:transition spd="slow" advTm="197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0" grpId="0"/>
      <p:bldP spid="11" grpId="0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D335D3-71F6-F88C-51F3-9EC6D8B845C9}"/>
                  </a:ext>
                </a:extLst>
              </p:cNvPr>
              <p:cNvSpPr txBox="1"/>
              <p:nvPr/>
            </p:nvSpPr>
            <p:spPr>
              <a:xfrm>
                <a:off x="1754751" y="61745"/>
                <a:ext cx="8682498" cy="1748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6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6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d>
                        <m:dPr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600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CA" sz="60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CA" sz="60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CA" sz="60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60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CA" sz="6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CA" sz="6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CA" sz="6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D335D3-71F6-F88C-51F3-9EC6D8B84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751" y="61745"/>
                <a:ext cx="8682498" cy="17484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449140-0827-29C6-E1CE-11374AF9527B}"/>
              </a:ext>
            </a:extLst>
          </p:cNvPr>
          <p:cNvCxnSpPr>
            <a:cxnSpLocks/>
          </p:cNvCxnSpPr>
          <p:nvPr/>
        </p:nvCxnSpPr>
        <p:spPr>
          <a:xfrm>
            <a:off x="0" y="3673579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69D583-478F-AC00-B586-4BFD451F0290}"/>
                  </a:ext>
                </a:extLst>
              </p:cNvPr>
              <p:cNvSpPr txBox="1"/>
              <p:nvPr/>
            </p:nvSpPr>
            <p:spPr>
              <a:xfrm>
                <a:off x="1644753" y="3788744"/>
                <a:ext cx="77724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8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CA" sz="88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ctrlPr>
                            <a:rPr lang="en-CA" sz="8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8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CA" sz="8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8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</m:oMath>
                  </m:oMathPara>
                </a14:m>
                <a:endParaRPr lang="en-US" sz="8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69D583-478F-AC00-B586-4BFD451F0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753" y="3788744"/>
                <a:ext cx="7772400" cy="14465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8749FE-5B72-52FE-FA3A-D52C5551127C}"/>
                  </a:ext>
                </a:extLst>
              </p:cNvPr>
              <p:cNvSpPr txBox="1"/>
              <p:nvPr/>
            </p:nvSpPr>
            <p:spPr>
              <a:xfrm>
                <a:off x="693481" y="5314681"/>
                <a:ext cx="10805037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8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8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8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8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CA" sz="88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CA" sz="88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CA" sz="8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8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8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8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CA" sz="88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CA" sz="8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</m:oMath>
                  </m:oMathPara>
                </a14:m>
                <a:endParaRPr lang="en-US" sz="8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8749FE-5B72-52FE-FA3A-D52C55511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81" y="5314681"/>
                <a:ext cx="10805037" cy="14465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14182A-E106-FDD2-EEFE-86DE3C4455B2}"/>
                  </a:ext>
                </a:extLst>
              </p:cNvPr>
              <p:cNvSpPr txBox="1"/>
              <p:nvPr/>
            </p:nvSpPr>
            <p:spPr>
              <a:xfrm>
                <a:off x="980153" y="1756541"/>
                <a:ext cx="10172700" cy="1748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14182A-E106-FDD2-EEFE-86DE3C445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153" y="1756541"/>
                <a:ext cx="10172700" cy="17484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680E986-1358-339F-6873-D2FC3345070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23840" y="210600"/>
              <a:ext cx="6412680" cy="6415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680E986-1358-339F-6873-D2FC334507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14480" y="201240"/>
                <a:ext cx="6431400" cy="6433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7966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53"/>
    </mc:Choice>
    <mc:Fallback xmlns="">
      <p:transition spd="slow" advTm="22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3" grpId="0"/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D335D3-71F6-F88C-51F3-9EC6D8B845C9}"/>
                  </a:ext>
                </a:extLst>
              </p:cNvPr>
              <p:cNvSpPr txBox="1"/>
              <p:nvPr/>
            </p:nvSpPr>
            <p:spPr>
              <a:xfrm>
                <a:off x="1754751" y="61745"/>
                <a:ext cx="8682498" cy="1748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6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GB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en-GB" sz="6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6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GB" sz="6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en-GB" sz="6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6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GB" sz="6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eqArr>
                            </m:e>
                          </m:d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GB" sz="60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en-GB" sz="6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6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GB" sz="6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en-GB" sz="6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6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GB" sz="6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eqArr>
                            </m:e>
                          </m:d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D335D3-71F6-F88C-51F3-9EC6D8B84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751" y="61745"/>
                <a:ext cx="8682498" cy="17484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449140-0827-29C6-E1CE-11374AF9527B}"/>
              </a:ext>
            </a:extLst>
          </p:cNvPr>
          <p:cNvCxnSpPr>
            <a:cxnSpLocks/>
          </p:cNvCxnSpPr>
          <p:nvPr/>
        </p:nvCxnSpPr>
        <p:spPr>
          <a:xfrm>
            <a:off x="0" y="3673579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69D583-478F-AC00-B586-4BFD451F0290}"/>
                  </a:ext>
                </a:extLst>
              </p:cNvPr>
              <p:cNvSpPr txBox="1"/>
              <p:nvPr/>
            </p:nvSpPr>
            <p:spPr>
              <a:xfrm>
                <a:off x="1644753" y="3788744"/>
                <a:ext cx="77724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8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CA" sz="8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8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CA" sz="8800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CA" sz="8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8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CA" sz="8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CA" sz="8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8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69D583-478F-AC00-B586-4BFD451F0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753" y="3788744"/>
                <a:ext cx="7772400" cy="14465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8749FE-5B72-52FE-FA3A-D52C5551127C}"/>
                  </a:ext>
                </a:extLst>
              </p:cNvPr>
              <p:cNvSpPr txBox="1"/>
              <p:nvPr/>
            </p:nvSpPr>
            <p:spPr>
              <a:xfrm>
                <a:off x="693481" y="5314681"/>
                <a:ext cx="10805037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8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8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CA" sz="8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8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CA" sz="8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CA" sz="8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CA" sz="8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8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CA" sz="8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8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CA" sz="8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CA" sz="88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US" sz="8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8749FE-5B72-52FE-FA3A-D52C55511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81" y="5314681"/>
                <a:ext cx="10805037" cy="14465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14182A-E106-FDD2-EEFE-86DE3C4455B2}"/>
                  </a:ext>
                </a:extLst>
              </p:cNvPr>
              <p:cNvSpPr txBox="1"/>
              <p:nvPr/>
            </p:nvSpPr>
            <p:spPr>
              <a:xfrm>
                <a:off x="980152" y="1756541"/>
                <a:ext cx="10805037" cy="1748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sSub>
                            <m:sSubPr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sSub>
                            <m:sSubPr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14182A-E106-FDD2-EEFE-86DE3C445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152" y="1756541"/>
                <a:ext cx="10805037" cy="17484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1DA3A62-416C-54E6-A389-90C507B8C33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557160" y="116640"/>
              <a:ext cx="7502760" cy="65354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1DA3A62-416C-54E6-A389-90C507B8C3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47800" y="107280"/>
                <a:ext cx="7521480" cy="6554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4700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09"/>
    </mc:Choice>
    <mc:Fallback xmlns="">
      <p:transition spd="slow" advTm="21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3" grpId="0"/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D335D3-71F6-F88C-51F3-9EC6D8B845C9}"/>
                  </a:ext>
                </a:extLst>
              </p:cNvPr>
              <p:cNvSpPr txBox="1"/>
              <p:nvPr/>
            </p:nvSpPr>
            <p:spPr>
              <a:xfrm>
                <a:off x="1754751" y="3414712"/>
                <a:ext cx="8682498" cy="1748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6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GB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en-GB" sz="6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6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GB" sz="6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en-GB" sz="6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6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GB" sz="6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eqArr>
                            </m:e>
                          </m:d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GB" sz="60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en-GB" sz="6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6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GB" sz="6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en-GB" sz="6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6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GB" sz="60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eqArr>
                            </m:e>
                          </m:d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D335D3-71F6-F88C-51F3-9EC6D8B84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751" y="3414712"/>
                <a:ext cx="8682498" cy="17484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14182A-E106-FDD2-EEFE-86DE3C4455B2}"/>
                  </a:ext>
                </a:extLst>
              </p:cNvPr>
              <p:cNvSpPr txBox="1"/>
              <p:nvPr/>
            </p:nvSpPr>
            <p:spPr>
              <a:xfrm>
                <a:off x="980152" y="5109508"/>
                <a:ext cx="10805037" cy="1748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6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sSub>
                            <m:sSubPr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6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sSub>
                            <m:sSubPr>
                              <m:ctrlPr>
                                <a:rPr lang="en-CA" sz="6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CA" sz="6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14182A-E106-FDD2-EEFE-86DE3C445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152" y="5109508"/>
                <a:ext cx="10805037" cy="17484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B2B4E80-0DBE-AEED-D08A-9D95D96B755A}"/>
              </a:ext>
            </a:extLst>
          </p:cNvPr>
          <p:cNvCxnSpPr>
            <a:cxnSpLocks/>
          </p:cNvCxnSpPr>
          <p:nvPr/>
        </p:nvCxnSpPr>
        <p:spPr>
          <a:xfrm>
            <a:off x="0" y="3415483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3D7F1A-C588-A960-EA48-C2934268ECF3}"/>
                  </a:ext>
                </a:extLst>
              </p:cNvPr>
              <p:cNvSpPr txBox="1"/>
              <p:nvPr/>
            </p:nvSpPr>
            <p:spPr>
              <a:xfrm>
                <a:off x="1754751" y="-55809"/>
                <a:ext cx="8682498" cy="1748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6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6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d>
                        <m:dPr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600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CA" sz="60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CA" sz="60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CA" sz="6000" i="1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60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CA" sz="6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CA" sz="6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CA" sz="6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3D7F1A-C588-A960-EA48-C2934268E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751" y="-55809"/>
                <a:ext cx="8682498" cy="17484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37A769-56C1-0355-F39F-31D0CC81A9C9}"/>
                  </a:ext>
                </a:extLst>
              </p:cNvPr>
              <p:cNvSpPr txBox="1"/>
              <p:nvPr/>
            </p:nvSpPr>
            <p:spPr>
              <a:xfrm>
                <a:off x="980153" y="1638987"/>
                <a:ext cx="10172700" cy="1748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6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6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6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sSub>
                            <m:sSubPr>
                              <m:ctrlPr>
                                <a:rPr lang="en-CA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CA" sz="6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37A769-56C1-0355-F39F-31D0CC81A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153" y="1638987"/>
                <a:ext cx="10172700" cy="17484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FB155D8-23EE-8CA8-F80F-AF761CB13EB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74160" y="125280"/>
              <a:ext cx="9511560" cy="66625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FB155D8-23EE-8CA8-F80F-AF761CB13E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64800" y="115920"/>
                <a:ext cx="9530280" cy="6681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8107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09"/>
    </mc:Choice>
    <mc:Fallback xmlns="">
      <p:transition spd="slow" advTm="188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9" grpId="0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449140-0827-29C6-E1CE-11374AF9527B}"/>
              </a:ext>
            </a:extLst>
          </p:cNvPr>
          <p:cNvCxnSpPr>
            <a:cxnSpLocks/>
          </p:cNvCxnSpPr>
          <p:nvPr/>
        </p:nvCxnSpPr>
        <p:spPr>
          <a:xfrm>
            <a:off x="0" y="3415483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69D583-478F-AC00-B586-4BFD451F0290}"/>
                  </a:ext>
                </a:extLst>
              </p:cNvPr>
              <p:cNvSpPr txBox="1"/>
              <p:nvPr/>
            </p:nvSpPr>
            <p:spPr>
              <a:xfrm>
                <a:off x="1644753" y="211934"/>
                <a:ext cx="77724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8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8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CA" sz="8800" i="1"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ctrlPr>
                            <a:rPr lang="en-CA" sz="8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88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CA" sz="8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8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</m:oMath>
                  </m:oMathPara>
                </a14:m>
                <a:endParaRPr lang="en-US" sz="8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69D583-478F-AC00-B586-4BFD451F0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753" y="211934"/>
                <a:ext cx="7772400" cy="14465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8749FE-5B72-52FE-FA3A-D52C5551127C}"/>
                  </a:ext>
                </a:extLst>
              </p:cNvPr>
              <p:cNvSpPr txBox="1"/>
              <p:nvPr/>
            </p:nvSpPr>
            <p:spPr>
              <a:xfrm>
                <a:off x="693481" y="1737871"/>
                <a:ext cx="10805037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8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8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8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8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CA" sz="88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CA" sz="88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CA" sz="8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8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8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8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CA" sz="8800" i="1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CA" sz="8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</m:oMath>
                  </m:oMathPara>
                </a14:m>
                <a:endParaRPr lang="en-US" sz="8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8749FE-5B72-52FE-FA3A-D52C55511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81" y="1737871"/>
                <a:ext cx="10805037" cy="14465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A5DEFD-64A4-B32D-1FE1-D5F5E8C4B6AF}"/>
                  </a:ext>
                </a:extLst>
              </p:cNvPr>
              <p:cNvSpPr txBox="1"/>
              <p:nvPr/>
            </p:nvSpPr>
            <p:spPr>
              <a:xfrm>
                <a:off x="1762741" y="3653930"/>
                <a:ext cx="77724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8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CA" sz="8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8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CA" sz="8800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CA" sz="8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8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CA" sz="8800" i="1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CA" sz="8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8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A5DEFD-64A4-B32D-1FE1-D5F5E8C4B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741" y="3653930"/>
                <a:ext cx="7772400" cy="14465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A8FEE0-6D20-BB8A-023F-1C27E02AA8AB}"/>
                  </a:ext>
                </a:extLst>
              </p:cNvPr>
              <p:cNvSpPr txBox="1"/>
              <p:nvPr/>
            </p:nvSpPr>
            <p:spPr>
              <a:xfrm>
                <a:off x="811469" y="5179867"/>
                <a:ext cx="10805037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8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8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CA" sz="8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8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CA" sz="8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CA" sz="8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CA" sz="8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8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CA" sz="8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8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CA" sz="8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CA" sz="88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US" sz="8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A8FEE0-6D20-BB8A-023F-1C27E02AA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69" y="5179867"/>
                <a:ext cx="10805037" cy="14465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EA7EF06-8CA8-94FE-B162-9E7D91A5374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10640" y="125280"/>
              <a:ext cx="8480880" cy="6500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EA7EF06-8CA8-94FE-B162-9E7D91A537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01280" y="115920"/>
                <a:ext cx="8499600" cy="6519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9706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00"/>
    </mc:Choice>
    <mc:Fallback xmlns="">
      <p:transition spd="slow" advTm="13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3" grpId="0"/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C12393-2B13-52A1-5DE9-852AF89470FF}"/>
                  </a:ext>
                </a:extLst>
              </p:cNvPr>
              <p:cNvSpPr txBox="1"/>
              <p:nvPr/>
            </p:nvSpPr>
            <p:spPr>
              <a:xfrm>
                <a:off x="87490" y="872745"/>
                <a:ext cx="4893071" cy="23504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8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8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8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8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8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GB" sz="8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8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C12393-2B13-52A1-5DE9-852AF8947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0" y="872745"/>
                <a:ext cx="4893071" cy="2350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9F0269C-64D6-F0C7-FB00-6DF70B5492F9}"/>
                  </a:ext>
                </a:extLst>
              </p:cNvPr>
              <p:cNvSpPr txBox="1"/>
              <p:nvPr/>
            </p:nvSpPr>
            <p:spPr>
              <a:xfrm>
                <a:off x="4758005" y="884287"/>
                <a:ext cx="7522486" cy="2341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8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8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8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8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8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8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8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8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8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8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9F0269C-64D6-F0C7-FB00-6DF70B549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005" y="884287"/>
                <a:ext cx="7522486" cy="23416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5E80493-8E6D-64C5-5870-D6A593A0E6F3}"/>
                  </a:ext>
                </a:extLst>
              </p:cNvPr>
              <p:cNvSpPr txBox="1"/>
              <p:nvPr/>
            </p:nvSpPr>
            <p:spPr>
              <a:xfrm>
                <a:off x="345091" y="83120"/>
                <a:ext cx="406681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4400" dirty="0"/>
                  <a:t>determinant </a:t>
                </a:r>
                <a14:m>
                  <m:oMath xmlns:m="http://schemas.openxmlformats.org/officeDocument/2006/math"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sz="4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5E80493-8E6D-64C5-5870-D6A593A0E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91" y="83120"/>
                <a:ext cx="4066819" cy="769441"/>
              </a:xfrm>
              <a:prstGeom prst="rect">
                <a:avLst/>
              </a:prstGeom>
              <a:blipFill>
                <a:blip r:embed="rId5"/>
                <a:stretch>
                  <a:fillRect l="-6147" t="-16667" b="-373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6865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561">
        <p:fade/>
      </p:transition>
    </mc:Choice>
    <mc:Fallback xmlns="">
      <p:transition spd="med" advTm="95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6A3C23-4EDC-5EB8-6E3A-15347A24B41D}"/>
                  </a:ext>
                </a:extLst>
              </p:cNvPr>
              <p:cNvSpPr txBox="1"/>
              <p:nvPr/>
            </p:nvSpPr>
            <p:spPr>
              <a:xfrm>
                <a:off x="345091" y="83120"/>
                <a:ext cx="406681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4400" dirty="0"/>
                  <a:t>determinant </a:t>
                </a:r>
                <a14:m>
                  <m:oMath xmlns:m="http://schemas.openxmlformats.org/officeDocument/2006/math">
                    <m:r>
                      <a:rPr lang="en-CA" sz="4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sz="4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6A3C23-4EDC-5EB8-6E3A-15347A24B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91" y="83120"/>
                <a:ext cx="4066819" cy="769441"/>
              </a:xfrm>
              <a:prstGeom prst="rect">
                <a:avLst/>
              </a:prstGeom>
              <a:blipFill>
                <a:blip r:embed="rId3"/>
                <a:stretch>
                  <a:fillRect l="-6147" t="-16667" b="-373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C12393-2B13-52A1-5DE9-852AF89470FF}"/>
                  </a:ext>
                </a:extLst>
              </p:cNvPr>
              <p:cNvSpPr txBox="1"/>
              <p:nvPr/>
            </p:nvSpPr>
            <p:spPr>
              <a:xfrm>
                <a:off x="51999" y="728572"/>
                <a:ext cx="4653005" cy="3105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8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8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CA" sz="8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8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8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CA" sz="8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8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8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8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CA" sz="8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CA" sz="8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8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8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CA" sz="8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8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8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8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CA" sz="8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8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C12393-2B13-52A1-5DE9-852AF8947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99" y="728572"/>
                <a:ext cx="4653005" cy="31059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9F0269C-64D6-F0C7-FB00-6DF70B5492F9}"/>
                  </a:ext>
                </a:extLst>
              </p:cNvPr>
              <p:cNvSpPr txBox="1"/>
              <p:nvPr/>
            </p:nvSpPr>
            <p:spPr>
              <a:xfrm>
                <a:off x="4470906" y="1094409"/>
                <a:ext cx="7721094" cy="2512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8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8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8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8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8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CA" sz="8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8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8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CA" sz="8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8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880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sz="88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88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CA" sz="88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CA" sz="88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88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CA" sz="88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8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9F0269C-64D6-F0C7-FB00-6DF70B549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906" y="1094409"/>
                <a:ext cx="7721094" cy="25120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B88B0D3-05FB-137F-7834-99AD2EAEF215}"/>
              </a:ext>
            </a:extLst>
          </p:cNvPr>
          <p:cNvCxnSpPr>
            <a:cxnSpLocks/>
          </p:cNvCxnSpPr>
          <p:nvPr/>
        </p:nvCxnSpPr>
        <p:spPr>
          <a:xfrm>
            <a:off x="0" y="4068912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612017-6DB9-D2A4-969E-963779333086}"/>
                  </a:ext>
                </a:extLst>
              </p:cNvPr>
              <p:cNvSpPr txBox="1"/>
              <p:nvPr/>
            </p:nvSpPr>
            <p:spPr>
              <a:xfrm>
                <a:off x="671853" y="4082431"/>
                <a:ext cx="10947670" cy="240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15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15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acc>
                        <m:accPr>
                          <m:chr m:val="⃗"/>
                          <m:ctrlPr>
                            <a:rPr lang="en-GB" sz="15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5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CA" sz="15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15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⊗ </m:t>
                      </m:r>
                      <m:r>
                        <a:rPr lang="en-CA" sz="15000" i="1" smtClean="0">
                          <a:solidFill>
                            <a:srgbClr val="B449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5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612017-6DB9-D2A4-969E-963779333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853" y="4082431"/>
                <a:ext cx="10947670" cy="24006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E09F410-34B4-5C8F-27F2-EF3C29CE406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252760" y="6157800"/>
              <a:ext cx="6044040" cy="275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E09F410-34B4-5C8F-27F2-EF3C29CE40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43400" y="6148440"/>
                <a:ext cx="6062760" cy="294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1998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435">
        <p:fade/>
      </p:transition>
    </mc:Choice>
    <mc:Fallback xmlns="">
      <p:transition spd="med" advTm="84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9F0269C-64D6-F0C7-FB00-6DF70B5492F9}"/>
                  </a:ext>
                </a:extLst>
              </p:cNvPr>
              <p:cNvSpPr txBox="1"/>
              <p:nvPr/>
            </p:nvSpPr>
            <p:spPr>
              <a:xfrm>
                <a:off x="4669514" y="1008531"/>
                <a:ext cx="6775234" cy="21168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CA" sz="8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8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8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8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CA" sz="8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8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8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8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CA" sz="8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8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9F0269C-64D6-F0C7-FB00-6DF70B549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514" y="1008531"/>
                <a:ext cx="6775234" cy="21168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11E4E4A2-0DF5-DD3E-ECC2-3C2394BBB6C8}"/>
              </a:ext>
            </a:extLst>
          </p:cNvPr>
          <p:cNvGrpSpPr/>
          <p:nvPr/>
        </p:nvGrpSpPr>
        <p:grpSpPr>
          <a:xfrm>
            <a:off x="87490" y="83120"/>
            <a:ext cx="4893071" cy="3140077"/>
            <a:chOff x="87490" y="83120"/>
            <a:chExt cx="4893071" cy="31400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4C12393-2B13-52A1-5DE9-852AF89470FF}"/>
                    </a:ext>
                  </a:extLst>
                </p:cNvPr>
                <p:cNvSpPr txBox="1"/>
                <p:nvPr/>
              </p:nvSpPr>
              <p:spPr>
                <a:xfrm>
                  <a:off x="87490" y="872745"/>
                  <a:ext cx="4893071" cy="23504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8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8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GB" sz="8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GB" sz="8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8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e>
                                  <m:r>
                                    <a:rPr lang="en-CA" sz="8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GB" sz="8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8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4C12393-2B13-52A1-5DE9-852AF89470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90" y="872745"/>
                  <a:ext cx="4893071" cy="235045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5E80493-8E6D-64C5-5870-D6A593A0E6F3}"/>
                    </a:ext>
                  </a:extLst>
                </p:cNvPr>
                <p:cNvSpPr txBox="1"/>
                <p:nvPr/>
              </p:nvSpPr>
              <p:spPr>
                <a:xfrm>
                  <a:off x="345091" y="83120"/>
                  <a:ext cx="4066819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4400" dirty="0"/>
                    <a:t>determinant </a:t>
                  </a:r>
                  <a14:m>
                    <m:oMath xmlns:m="http://schemas.openxmlformats.org/officeDocument/2006/math">
                      <m:r>
                        <a:rPr lang="en-CA" sz="4400" b="0" i="1" smtClean="0">
                          <a:latin typeface="Cambria Math" panose="02040503050406030204" pitchFamily="18" charset="0"/>
                        </a:rPr>
                        <m:t>≠0</m:t>
                      </m:r>
                    </m:oMath>
                  </a14:m>
                  <a:endParaRPr lang="en-CA" sz="4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5E80493-8E6D-64C5-5870-D6A593A0E6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091" y="83120"/>
                  <a:ext cx="4066819" cy="769441"/>
                </a:xfrm>
                <a:prstGeom prst="rect">
                  <a:avLst/>
                </a:prstGeom>
                <a:blipFill>
                  <a:blip r:embed="rId5"/>
                  <a:stretch>
                    <a:fillRect l="-6147" t="-16667" b="-3730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02083BE-3EBA-4650-1841-D2B68DA527E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684240" y="790200"/>
              <a:ext cx="839160" cy="67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02083BE-3EBA-4650-1841-D2B68DA527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74880" y="780840"/>
                <a:ext cx="857880" cy="86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1502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105">
        <p:fade/>
      </p:transition>
    </mc:Choice>
    <mc:Fallback xmlns="">
      <p:transition spd="med" advTm="91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8A1C221-C729-DD0D-3482-937B7586914F}"/>
              </a:ext>
            </a:extLst>
          </p:cNvPr>
          <p:cNvGrpSpPr/>
          <p:nvPr/>
        </p:nvGrpSpPr>
        <p:grpSpPr>
          <a:xfrm>
            <a:off x="-17433" y="2271118"/>
            <a:ext cx="12209433" cy="1514097"/>
            <a:chOff x="-17433" y="2715066"/>
            <a:chExt cx="12209433" cy="15140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D4018AF-3BDE-A162-C15E-8D2D768CF018}"/>
                    </a:ext>
                  </a:extLst>
                </p:cNvPr>
                <p:cNvSpPr txBox="1"/>
                <p:nvPr/>
              </p:nvSpPr>
              <p:spPr>
                <a:xfrm>
                  <a:off x="-17433" y="2715066"/>
                  <a:ext cx="12209433" cy="14780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5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5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sz="5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CA" sz="5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5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5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5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5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e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5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5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CA" sz="5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5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5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5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5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500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8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D4018AF-3BDE-A162-C15E-8D2D768CF0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7433" y="2715066"/>
                  <a:ext cx="12209433" cy="14780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6BAF74-CDAB-85E4-F2BE-91160C4E22F3}"/>
                </a:ext>
              </a:extLst>
            </p:cNvPr>
            <p:cNvCxnSpPr/>
            <p:nvPr/>
          </p:nvCxnSpPr>
          <p:spPr>
            <a:xfrm>
              <a:off x="464457" y="3414486"/>
              <a:ext cx="37737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34D3ACA-1D76-027E-E393-732FFC70D101}"/>
                </a:ext>
              </a:extLst>
            </p:cNvPr>
            <p:cNvCxnSpPr/>
            <p:nvPr/>
          </p:nvCxnSpPr>
          <p:spPr>
            <a:xfrm>
              <a:off x="3229429" y="4193163"/>
              <a:ext cx="37737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78D6D40-A15B-C7D8-632C-7CD3B7A2E4F8}"/>
                </a:ext>
              </a:extLst>
            </p:cNvPr>
            <p:cNvCxnSpPr>
              <a:cxnSpLocks/>
            </p:cNvCxnSpPr>
            <p:nvPr/>
          </p:nvCxnSpPr>
          <p:spPr>
            <a:xfrm>
              <a:off x="7112001" y="3425086"/>
              <a:ext cx="1059542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C1E8B0-EFBA-0DFB-A39E-D69F2CC81F16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687" y="4229163"/>
              <a:ext cx="1059542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A17D47F-5711-67D0-A466-1CE1F0770BEE}"/>
              </a:ext>
            </a:extLst>
          </p:cNvPr>
          <p:cNvGrpSpPr/>
          <p:nvPr/>
        </p:nvGrpSpPr>
        <p:grpSpPr>
          <a:xfrm>
            <a:off x="1676400" y="5227312"/>
            <a:ext cx="9388022" cy="1630688"/>
            <a:chOff x="1676400" y="5227312"/>
            <a:chExt cx="9388022" cy="16306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34D0EA5-9060-4160-C78D-559A3C0A9ABC}"/>
                    </a:ext>
                  </a:extLst>
                </p:cNvPr>
                <p:cNvSpPr txBox="1"/>
                <p:nvPr/>
              </p:nvSpPr>
              <p:spPr>
                <a:xfrm>
                  <a:off x="3594101" y="5842337"/>
                  <a:ext cx="5467350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6000" dirty="0"/>
                    <a:t>determinant </a:t>
                  </a:r>
                  <a14:m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34D0EA5-9060-4160-C78D-559A3C0A9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4101" y="5842337"/>
                  <a:ext cx="5467350" cy="1015663"/>
                </a:xfrm>
                <a:prstGeom prst="rect">
                  <a:avLst/>
                </a:prstGeom>
                <a:blipFill>
                  <a:blip r:embed="rId5"/>
                  <a:stretch>
                    <a:fillRect l="-6808" t="-17964" b="-395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9AE02CA-5D63-456F-1D8F-71AA3AF8C5BB}"/>
                </a:ext>
              </a:extLst>
            </p:cNvPr>
            <p:cNvGrpSpPr/>
            <p:nvPr/>
          </p:nvGrpSpPr>
          <p:grpSpPr>
            <a:xfrm>
              <a:off x="1676400" y="5227312"/>
              <a:ext cx="9388022" cy="1116338"/>
              <a:chOff x="1676400" y="5227312"/>
              <a:chExt cx="9388022" cy="1116338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FA7B5817-320F-36A3-9D48-16DCF4780626}"/>
                  </a:ext>
                </a:extLst>
              </p:cNvPr>
              <p:cNvCxnSpPr/>
              <p:nvPr/>
            </p:nvCxnSpPr>
            <p:spPr>
              <a:xfrm flipH="1" flipV="1">
                <a:off x="1676400" y="5227312"/>
                <a:ext cx="1741714" cy="1116338"/>
              </a:xfrm>
              <a:prstGeom prst="straightConnector1">
                <a:avLst/>
              </a:prstGeom>
              <a:ln w="1143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73DCDEA7-0CD2-EC0A-D641-1701F360CB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22708" y="5227312"/>
                <a:ext cx="1741714" cy="1116338"/>
              </a:xfrm>
              <a:prstGeom prst="straightConnector1">
                <a:avLst/>
              </a:prstGeom>
              <a:ln w="1143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41FA782C-E8FF-F924-2010-82C079EBD785}"/>
                  </a:ext>
                </a:extLst>
              </p:cNvPr>
              <p:cNvGrpSpPr/>
              <p:nvPr/>
            </p:nvGrpSpPr>
            <p:grpSpPr>
              <a:xfrm>
                <a:off x="4219708" y="5227312"/>
                <a:ext cx="3343142" cy="708036"/>
                <a:chOff x="1828800" y="5379712"/>
                <a:chExt cx="9388021" cy="1116338"/>
              </a:xfrm>
            </p:grpSpPr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D5285F38-5864-F92F-E462-AB239FFDF69C}"/>
                    </a:ext>
                  </a:extLst>
                </p:cNvPr>
                <p:cNvCxnSpPr/>
                <p:nvPr/>
              </p:nvCxnSpPr>
              <p:spPr>
                <a:xfrm flipH="1" flipV="1">
                  <a:off x="1828800" y="5379712"/>
                  <a:ext cx="1741714" cy="1116338"/>
                </a:xfrm>
                <a:prstGeom prst="straightConnector1">
                  <a:avLst/>
                </a:prstGeom>
                <a:ln w="1143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FB54628F-C3C0-2297-1A1B-B7651681F2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75108" y="5379712"/>
                  <a:ext cx="1741713" cy="1116338"/>
                </a:xfrm>
                <a:prstGeom prst="straightConnector1">
                  <a:avLst/>
                </a:prstGeom>
                <a:ln w="1143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82BA763-E1A9-3408-0491-C0F49C6F6530}"/>
              </a:ext>
            </a:extLst>
          </p:cNvPr>
          <p:cNvGrpSpPr/>
          <p:nvPr/>
        </p:nvGrpSpPr>
        <p:grpSpPr>
          <a:xfrm>
            <a:off x="0" y="3879863"/>
            <a:ext cx="12135117" cy="1272784"/>
            <a:chOff x="0" y="3879863"/>
            <a:chExt cx="12135117" cy="12727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D494035-526B-2B0A-3447-2B4B18645A13}"/>
                    </a:ext>
                  </a:extLst>
                </p:cNvPr>
                <p:cNvSpPr txBox="1"/>
                <p:nvPr/>
              </p:nvSpPr>
              <p:spPr>
                <a:xfrm>
                  <a:off x="0" y="3879863"/>
                  <a:ext cx="12135117" cy="12727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4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4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sz="4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CA" sz="4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4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4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CA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4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4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CA" sz="4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4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4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CA" sz="4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CA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100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4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4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CA" sz="4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4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4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4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CA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500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4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4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sz="4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4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4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4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4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D494035-526B-2B0A-3447-2B4B18645A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3879863"/>
                  <a:ext cx="12135117" cy="127278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D99041E-C9D6-ACE4-4DBE-D60052CEB46D}"/>
                </a:ext>
              </a:extLst>
            </p:cNvPr>
            <p:cNvGrpSpPr/>
            <p:nvPr/>
          </p:nvGrpSpPr>
          <p:grpSpPr>
            <a:xfrm>
              <a:off x="207415" y="4794573"/>
              <a:ext cx="9910693" cy="36000"/>
              <a:chOff x="207415" y="4794573"/>
              <a:chExt cx="9910693" cy="36000"/>
            </a:xfrm>
          </p:grpSpPr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EA78CEA8-C9C4-51C2-4EA4-B3F87E60D42F}"/>
                  </a:ext>
                </a:extLst>
              </p:cNvPr>
              <p:cNvCxnSpPr/>
              <p:nvPr/>
            </p:nvCxnSpPr>
            <p:spPr>
              <a:xfrm>
                <a:off x="207415" y="4800923"/>
                <a:ext cx="317218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D70160B-33A4-8E1F-F7F5-E489BDD75303}"/>
                  </a:ext>
                </a:extLst>
              </p:cNvPr>
              <p:cNvCxnSpPr/>
              <p:nvPr/>
            </p:nvCxnSpPr>
            <p:spPr>
              <a:xfrm>
                <a:off x="3010455" y="4794573"/>
                <a:ext cx="317218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B610BD2B-FD8F-D84E-4AA1-8E5B554CAC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4383" y="4811523"/>
                <a:ext cx="890650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8AD436C-6F89-1AEE-1957-90B65C085B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27458" y="4830573"/>
                <a:ext cx="890650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2BC4EC-BF22-12A4-C39F-F86A1964381C}"/>
                  </a:ext>
                </a:extLst>
              </p:cNvPr>
              <p:cNvSpPr txBox="1"/>
              <p:nvPr/>
            </p:nvSpPr>
            <p:spPr>
              <a:xfrm>
                <a:off x="3513844" y="107769"/>
                <a:ext cx="5513497" cy="21452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8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8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8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8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CA" sz="8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500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8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2BC4EC-BF22-12A4-C39F-F86A19643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844" y="107769"/>
                <a:ext cx="5513497" cy="21452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6108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85">
        <p:fade/>
      </p:transition>
    </mc:Choice>
    <mc:Fallback xmlns="">
      <p:transition spd="med" advTm="136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3232DAF-FA3A-7218-B44D-02C8E67EDFB4}"/>
              </a:ext>
            </a:extLst>
          </p:cNvPr>
          <p:cNvGrpSpPr/>
          <p:nvPr/>
        </p:nvGrpSpPr>
        <p:grpSpPr>
          <a:xfrm>
            <a:off x="370396" y="2203046"/>
            <a:ext cx="3339920" cy="4352212"/>
            <a:chOff x="370396" y="2203046"/>
            <a:chExt cx="3339920" cy="43522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8051C72-25B8-AF5E-BEF0-C90C5DFBB8A6}"/>
                    </a:ext>
                  </a:extLst>
                </p:cNvPr>
                <p:cNvSpPr txBox="1"/>
                <p:nvPr/>
              </p:nvSpPr>
              <p:spPr>
                <a:xfrm>
                  <a:off x="370396" y="2203046"/>
                  <a:ext cx="1644104" cy="15696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9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9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9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9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9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8051C72-25B8-AF5E-BEF0-C90C5DFBB8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396" y="2203046"/>
                  <a:ext cx="1644104" cy="15696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95C1655-04A4-C677-D978-E3734A2B57C3}"/>
                    </a:ext>
                  </a:extLst>
                </p:cNvPr>
                <p:cNvSpPr txBox="1"/>
                <p:nvPr/>
              </p:nvSpPr>
              <p:spPr>
                <a:xfrm>
                  <a:off x="2029921" y="3718035"/>
                  <a:ext cx="1680395" cy="16862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9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9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9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9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9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95C1655-04A4-C677-D978-E3734A2B57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9921" y="3718035"/>
                  <a:ext cx="1680395" cy="168629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1701C80-947B-7826-91C7-C48019BA1FAB}"/>
                    </a:ext>
                  </a:extLst>
                </p:cNvPr>
                <p:cNvSpPr txBox="1"/>
                <p:nvPr/>
              </p:nvSpPr>
              <p:spPr>
                <a:xfrm>
                  <a:off x="404567" y="4985598"/>
                  <a:ext cx="1585241" cy="15696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9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9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9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9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9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1701C80-947B-7826-91C7-C48019BA1F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567" y="4985598"/>
                  <a:ext cx="1585241" cy="15696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AF58C63D-027F-11AA-101D-D9B67433637C}"/>
              </a:ext>
            </a:extLst>
          </p:cNvPr>
          <p:cNvSpPr/>
          <p:nvPr/>
        </p:nvSpPr>
        <p:spPr>
          <a:xfrm>
            <a:off x="58058" y="2203046"/>
            <a:ext cx="3547516" cy="4557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2CA93F7-E469-69B0-C060-D2B6995EA19A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C32F1B-2096-B162-AC6B-5DE40BCC0498}"/>
                  </a:ext>
                </a:extLst>
              </p:cNvPr>
              <p:cNvSpPr txBox="1"/>
              <p:nvPr/>
            </p:nvSpPr>
            <p:spPr>
              <a:xfrm>
                <a:off x="58058" y="581240"/>
                <a:ext cx="597988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000" dirty="0"/>
                  <a:t>3D Vector Space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𝒱</m:t>
                    </m:r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C32F1B-2096-B162-AC6B-5DE40BCC0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8" y="581240"/>
                <a:ext cx="5979886" cy="1015663"/>
              </a:xfrm>
              <a:prstGeom prst="rect">
                <a:avLst/>
              </a:prstGeom>
              <a:blipFill>
                <a:blip r:embed="rId6"/>
                <a:stretch>
                  <a:fillRect l="-6224" t="-17964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EAB430-83F5-A6E8-A71C-8977DD8C1B8B}"/>
                  </a:ext>
                </a:extLst>
              </p:cNvPr>
              <p:cNvSpPr txBox="1"/>
              <p:nvPr/>
            </p:nvSpPr>
            <p:spPr>
              <a:xfrm>
                <a:off x="6168570" y="29028"/>
                <a:ext cx="5979886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0" dirty="0"/>
                  <a:t>Spinor-Pair Space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𝒮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⊗</m:t>
                    </m:r>
                    <m:sSup>
                      <m:sSup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𝒮</m:t>
                        </m:r>
                      </m:e>
                      <m:sup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𝑑𝑢𝑎𝑙</m:t>
                        </m:r>
                      </m:sup>
                    </m:sSup>
                  </m:oMath>
                </a14:m>
                <a:r>
                  <a:rPr lang="en-GB" sz="6000" dirty="0"/>
                  <a:t> </a:t>
                </a:r>
                <a:endParaRPr lang="en-CA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EAB430-83F5-A6E8-A71C-8977DD8C1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570" y="29028"/>
                <a:ext cx="5979886" cy="1938992"/>
              </a:xfrm>
              <a:prstGeom prst="rect">
                <a:avLst/>
              </a:prstGeom>
              <a:blipFill>
                <a:blip r:embed="rId7"/>
                <a:stretch>
                  <a:fillRect l="-2854" t="-9748" r="-570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06DAEA76-891F-7421-CE7A-EE7AEA4A248A}"/>
              </a:ext>
            </a:extLst>
          </p:cNvPr>
          <p:cNvGrpSpPr/>
          <p:nvPr/>
        </p:nvGrpSpPr>
        <p:grpSpPr>
          <a:xfrm>
            <a:off x="3425371" y="2927451"/>
            <a:ext cx="5341258" cy="1574598"/>
            <a:chOff x="3425371" y="2641701"/>
            <a:chExt cx="5341258" cy="15745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D196DBC-DB09-5422-B99D-8EFAA03971BF}"/>
                    </a:ext>
                  </a:extLst>
                </p:cNvPr>
                <p:cNvSpPr txBox="1"/>
                <p:nvPr/>
              </p:nvSpPr>
              <p:spPr>
                <a:xfrm>
                  <a:off x="4458047" y="2641701"/>
                  <a:ext cx="3275906" cy="157459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9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96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9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9600" b="0" i="1" smtClean="0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r>
                              <a:rPr lang="en-GB" sz="9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GB" sz="9600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GB" sz="9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oMath>
                    </m:oMathPara>
                  </a14:m>
                  <a:endParaRPr lang="en-CA" sz="9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D196DBC-DB09-5422-B99D-8EFAA03971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8047" y="2641701"/>
                  <a:ext cx="3275906" cy="157459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762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54BB273-C85F-A674-F346-669971953F96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3425371" y="3429000"/>
              <a:ext cx="1032676" cy="0"/>
            </a:xfrm>
            <a:prstGeom prst="straightConnector1">
              <a:avLst/>
            </a:prstGeom>
            <a:ln w="190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0B9ABB6-C29B-8A30-BDAA-CB2E18BE0FDC}"/>
                </a:ext>
              </a:extLst>
            </p:cNvPr>
            <p:cNvCxnSpPr>
              <a:cxnSpLocks/>
            </p:cNvCxnSpPr>
            <p:nvPr/>
          </p:nvCxnSpPr>
          <p:spPr>
            <a:xfrm>
              <a:off x="7733953" y="3429000"/>
              <a:ext cx="1032676" cy="0"/>
            </a:xfrm>
            <a:prstGeom prst="straightConnector1">
              <a:avLst/>
            </a:prstGeom>
            <a:ln w="190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8D90DA-95CA-E9AE-C240-5567D7688D37}"/>
              </a:ext>
            </a:extLst>
          </p:cNvPr>
          <p:cNvGrpSpPr/>
          <p:nvPr/>
        </p:nvGrpSpPr>
        <p:grpSpPr>
          <a:xfrm>
            <a:off x="8148080" y="1992711"/>
            <a:ext cx="4043920" cy="4767668"/>
            <a:chOff x="8148080" y="1992711"/>
            <a:chExt cx="4043920" cy="47676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E641834-DAB3-E2A8-36B2-81423EC7DB0C}"/>
                    </a:ext>
                  </a:extLst>
                </p:cNvPr>
                <p:cNvSpPr txBox="1"/>
                <p:nvPr/>
              </p:nvSpPr>
              <p:spPr>
                <a:xfrm>
                  <a:off x="8148080" y="1992711"/>
                  <a:ext cx="3207096" cy="11310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600" b="1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b="1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GB" sz="6600" b="1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⊗</m:t>
                        </m:r>
                        <m:sSup>
                          <m:sSupPr>
                            <m:ctrlPr>
                              <a:rPr lang="en-GB" sz="6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𝖘</m:t>
                            </m:r>
                          </m:e>
                          <m:sup>
                            <m:r>
                              <a:rPr lang="en-GB" sz="6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en-CA" sz="6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E641834-DAB3-E2A8-36B2-81423EC7DB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8080" y="1992711"/>
                  <a:ext cx="3207096" cy="113101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746CDAC-740B-E33C-26D7-4C87E524B92B}"/>
                    </a:ext>
                  </a:extLst>
                </p:cNvPr>
                <p:cNvSpPr txBox="1"/>
                <p:nvPr/>
              </p:nvSpPr>
              <p:spPr>
                <a:xfrm>
                  <a:off x="8163501" y="4420091"/>
                  <a:ext cx="3207096" cy="11310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600" b="1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b="1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GB" sz="6600" b="1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⊗</m:t>
                        </m:r>
                        <m:sSup>
                          <m:sSupPr>
                            <m:ctrlPr>
                              <a:rPr lang="en-GB" sz="6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𝖘</m:t>
                            </m:r>
                          </m:e>
                          <m:sup>
                            <m:r>
                              <a:rPr lang="en-GB" sz="6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en-CA" sz="6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746CDAC-740B-E33C-26D7-4C87E524B9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3501" y="4420091"/>
                  <a:ext cx="3207096" cy="113101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8490A9F-3FE6-A24D-85B8-0FAA0C6A170E}"/>
                    </a:ext>
                  </a:extLst>
                </p:cNvPr>
                <p:cNvSpPr txBox="1"/>
                <p:nvPr/>
              </p:nvSpPr>
              <p:spPr>
                <a:xfrm>
                  <a:off x="8984904" y="3201984"/>
                  <a:ext cx="3207096" cy="11310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600" b="1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b="1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GB" sz="6600" b="1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⊗</m:t>
                        </m:r>
                        <m:sSup>
                          <m:sSupPr>
                            <m:ctrlPr>
                              <a:rPr lang="en-GB" sz="6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𝖘</m:t>
                            </m:r>
                          </m:e>
                          <m:sup>
                            <m:r>
                              <a:rPr lang="en-GB" sz="6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en-CA" sz="6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8490A9F-3FE6-A24D-85B8-0FAA0C6A17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4904" y="3201984"/>
                  <a:ext cx="3207096" cy="113101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38B2D62-1ADF-A908-61E5-F509E3AC390F}"/>
                    </a:ext>
                  </a:extLst>
                </p:cNvPr>
                <p:cNvSpPr txBox="1"/>
                <p:nvPr/>
              </p:nvSpPr>
              <p:spPr>
                <a:xfrm>
                  <a:off x="8984904" y="5629364"/>
                  <a:ext cx="3207096" cy="11310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600" b="1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b="1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GB" sz="6600" b="1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⊗</m:t>
                        </m:r>
                        <m:sSup>
                          <m:sSupPr>
                            <m:ctrlPr>
                              <a:rPr lang="en-GB" sz="6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𝖘</m:t>
                            </m:r>
                          </m:e>
                          <m:sup>
                            <m:r>
                              <a:rPr lang="en-GB" sz="6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en-CA" sz="6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38B2D62-1ADF-A908-61E5-F509E3AC39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4904" y="5629364"/>
                  <a:ext cx="3207096" cy="113101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FB0A7FF-CF80-73EB-09AD-91A278DF5391}"/>
              </a:ext>
            </a:extLst>
          </p:cNvPr>
          <p:cNvCxnSpPr>
            <a:cxnSpLocks/>
          </p:cNvCxnSpPr>
          <p:nvPr/>
        </p:nvCxnSpPr>
        <p:spPr>
          <a:xfrm>
            <a:off x="0" y="202517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E08BA99-95B6-31E8-1CB4-8E10BA8AD048}"/>
              </a:ext>
            </a:extLst>
          </p:cNvPr>
          <p:cNvGrpSpPr/>
          <p:nvPr/>
        </p:nvGrpSpPr>
        <p:grpSpPr>
          <a:xfrm>
            <a:off x="3878102" y="4489349"/>
            <a:ext cx="1884787" cy="2189019"/>
            <a:chOff x="3878102" y="4489349"/>
            <a:chExt cx="1884787" cy="218901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788EDA-7F88-BB20-1DC3-EF629BCD3EE8}"/>
                </a:ext>
              </a:extLst>
            </p:cNvPr>
            <p:cNvSpPr txBox="1"/>
            <p:nvPr/>
          </p:nvSpPr>
          <p:spPr>
            <a:xfrm>
              <a:off x="3878102" y="5108708"/>
              <a:ext cx="1884787" cy="1569660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800" dirty="0"/>
                <a:t>Tensor Index</a:t>
              </a:r>
              <a:endParaRPr lang="en-CA" sz="4800" dirty="0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BEDE880-3F83-F082-D9FD-950C4BFB7E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0360" y="4489349"/>
              <a:ext cx="0" cy="619359"/>
            </a:xfrm>
            <a:prstGeom prst="straightConnector1">
              <a:avLst/>
            </a:prstGeom>
            <a:ln w="1143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7C9DAFA-5ECA-7B6B-F812-DE05E39F0EC4}"/>
              </a:ext>
            </a:extLst>
          </p:cNvPr>
          <p:cNvGrpSpPr/>
          <p:nvPr/>
        </p:nvGrpSpPr>
        <p:grpSpPr>
          <a:xfrm>
            <a:off x="6211487" y="3675425"/>
            <a:ext cx="2061557" cy="3006251"/>
            <a:chOff x="6211487" y="3675425"/>
            <a:chExt cx="2061557" cy="300625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9BA9799-D559-A3E2-9122-FDF1BF9F6AB5}"/>
                </a:ext>
              </a:extLst>
            </p:cNvPr>
            <p:cNvSpPr txBox="1"/>
            <p:nvPr/>
          </p:nvSpPr>
          <p:spPr>
            <a:xfrm>
              <a:off x="6211487" y="5112016"/>
              <a:ext cx="2061557" cy="156966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800" dirty="0"/>
                <a:t>Spinor Indices</a:t>
              </a:r>
              <a:endParaRPr lang="en-CA" sz="4800" dirty="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7505515-EF21-E4AF-1D29-FA7BEF2455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19642" y="3675425"/>
              <a:ext cx="0" cy="1433283"/>
            </a:xfrm>
            <a:prstGeom prst="straightConnector1">
              <a:avLst/>
            </a:prstGeom>
            <a:ln w="1143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CE6C5EC-4FFD-8287-06C1-2931F4C4CB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03842" y="4489349"/>
              <a:ext cx="0" cy="645984"/>
            </a:xfrm>
            <a:prstGeom prst="straightConnector1">
              <a:avLst/>
            </a:prstGeom>
            <a:ln w="1143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9992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87"/>
    </mc:Choice>
    <mc:Fallback xmlns="">
      <p:transition spd="slow" advTm="38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7" grpId="0"/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20D1FA7-D9CF-CF68-C50B-6E566AAEC1C1}"/>
                  </a:ext>
                </a:extLst>
              </p:cNvPr>
              <p:cNvSpPr txBox="1"/>
              <p:nvPr/>
            </p:nvSpPr>
            <p:spPr>
              <a:xfrm>
                <a:off x="3513844" y="107769"/>
                <a:ext cx="5513497" cy="21452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8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8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8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8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CA" sz="8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500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8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20D1FA7-D9CF-CF68-C50B-6E566AAEC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844" y="107769"/>
                <a:ext cx="5513497" cy="2145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61FE47E0-A9FB-0C0A-85E9-5903A40E68BD}"/>
              </a:ext>
            </a:extLst>
          </p:cNvPr>
          <p:cNvGrpSpPr/>
          <p:nvPr/>
        </p:nvGrpSpPr>
        <p:grpSpPr>
          <a:xfrm>
            <a:off x="0" y="3281846"/>
            <a:ext cx="12135117" cy="1272784"/>
            <a:chOff x="0" y="203213"/>
            <a:chExt cx="12135117" cy="12727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C815FE6-52FD-8C7A-0D5A-7CEE2924BF83}"/>
                    </a:ext>
                  </a:extLst>
                </p:cNvPr>
                <p:cNvSpPr txBox="1"/>
                <p:nvPr/>
              </p:nvSpPr>
              <p:spPr>
                <a:xfrm>
                  <a:off x="0" y="203213"/>
                  <a:ext cx="12135117" cy="12727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4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4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sz="4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CA" sz="4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4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4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CA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4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4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CA" sz="4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4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4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CA" sz="4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CA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100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4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4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CA" sz="4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4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4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4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CA" sz="4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500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4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4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sz="4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4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4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4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4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C815FE6-52FD-8C7A-0D5A-7CEE2924BF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203213"/>
                  <a:ext cx="12135117" cy="127278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40E8437-782C-18BA-6DB3-BA00DDA6B72A}"/>
                </a:ext>
              </a:extLst>
            </p:cNvPr>
            <p:cNvGrpSpPr/>
            <p:nvPr/>
          </p:nvGrpSpPr>
          <p:grpSpPr>
            <a:xfrm>
              <a:off x="218300" y="1120408"/>
              <a:ext cx="9910693" cy="36000"/>
              <a:chOff x="207415" y="4794573"/>
              <a:chExt cx="9910693" cy="36000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29E6476-631B-ED75-696E-01E6597B7553}"/>
                  </a:ext>
                </a:extLst>
              </p:cNvPr>
              <p:cNvCxnSpPr/>
              <p:nvPr/>
            </p:nvCxnSpPr>
            <p:spPr>
              <a:xfrm>
                <a:off x="207415" y="4800923"/>
                <a:ext cx="317218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AAE7D423-E51B-07BD-754C-A4E53EAAE9FC}"/>
                  </a:ext>
                </a:extLst>
              </p:cNvPr>
              <p:cNvCxnSpPr/>
              <p:nvPr/>
            </p:nvCxnSpPr>
            <p:spPr>
              <a:xfrm>
                <a:off x="3010455" y="4794573"/>
                <a:ext cx="317218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2483022E-C10E-0D87-19F6-76C59A1025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4383" y="4811523"/>
                <a:ext cx="890650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30D021A6-DEFC-5C8A-3EE0-A27C68955E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27458" y="4830573"/>
                <a:ext cx="890650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2A78679-8686-E693-97D9-3F0F45E744FE}"/>
              </a:ext>
            </a:extLst>
          </p:cNvPr>
          <p:cNvGrpSpPr/>
          <p:nvPr/>
        </p:nvGrpSpPr>
        <p:grpSpPr>
          <a:xfrm>
            <a:off x="-76200" y="5388865"/>
            <a:ext cx="12325233" cy="1118768"/>
            <a:chOff x="-76200" y="2310232"/>
            <a:chExt cx="12325233" cy="11187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867268F-1F37-06A0-DB9D-8218BE8BE3FB}"/>
                    </a:ext>
                  </a:extLst>
                </p:cNvPr>
                <p:cNvSpPr txBox="1"/>
                <p:nvPr/>
              </p:nvSpPr>
              <p:spPr>
                <a:xfrm>
                  <a:off x="-76200" y="2310232"/>
                  <a:ext cx="12325233" cy="11187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1  0</m:t>
                            </m:r>
                          </m:e>
                        </m:d>
                        <m: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CA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1  0</m:t>
                            </m:r>
                          </m:e>
                        </m:d>
                        <m: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100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CA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CA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500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CA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CA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CA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en-CA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867268F-1F37-06A0-DB9D-8218BE8BE3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6200" y="2310232"/>
                  <a:ext cx="12325233" cy="111876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210B818-FA3F-42A3-5757-E4B567A83F4E}"/>
                </a:ext>
              </a:extLst>
            </p:cNvPr>
            <p:cNvCxnSpPr/>
            <p:nvPr/>
          </p:nvCxnSpPr>
          <p:spPr>
            <a:xfrm>
              <a:off x="117987" y="3122706"/>
              <a:ext cx="317218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9BEA16D-88F1-402F-5F70-11A1952DB21B}"/>
                </a:ext>
              </a:extLst>
            </p:cNvPr>
            <p:cNvCxnSpPr/>
            <p:nvPr/>
          </p:nvCxnSpPr>
          <p:spPr>
            <a:xfrm>
              <a:off x="2950523" y="3116356"/>
              <a:ext cx="317218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5D132AC-9194-883C-7F24-CFAD04B9C672}"/>
                </a:ext>
              </a:extLst>
            </p:cNvPr>
            <p:cNvCxnSpPr>
              <a:cxnSpLocks/>
            </p:cNvCxnSpPr>
            <p:nvPr/>
          </p:nvCxnSpPr>
          <p:spPr>
            <a:xfrm>
              <a:off x="5825268" y="3133306"/>
              <a:ext cx="84933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009B42D-7ED5-1343-1CB0-14445FB607CE}"/>
                </a:ext>
              </a:extLst>
            </p:cNvPr>
            <p:cNvCxnSpPr>
              <a:cxnSpLocks/>
            </p:cNvCxnSpPr>
            <p:nvPr/>
          </p:nvCxnSpPr>
          <p:spPr>
            <a:xfrm>
              <a:off x="9238343" y="3152356"/>
              <a:ext cx="819833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7F672D8-08BF-89E9-7FF8-E30973E427F8}"/>
              </a:ext>
            </a:extLst>
          </p:cNvPr>
          <p:cNvGrpSpPr/>
          <p:nvPr/>
        </p:nvGrpSpPr>
        <p:grpSpPr>
          <a:xfrm>
            <a:off x="521004" y="4518055"/>
            <a:ext cx="11539462" cy="928866"/>
            <a:chOff x="521004" y="1439422"/>
            <a:chExt cx="11539462" cy="928866"/>
          </a:xfrm>
        </p:grpSpPr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D6F93B22-0832-3A46-4B6E-0E808070DD98}"/>
                </a:ext>
              </a:extLst>
            </p:cNvPr>
            <p:cNvSpPr/>
            <p:nvPr/>
          </p:nvSpPr>
          <p:spPr>
            <a:xfrm rot="5400000">
              <a:off x="990388" y="978334"/>
              <a:ext cx="920570" cy="1859338"/>
            </a:xfrm>
            <a:prstGeom prst="leftBrace">
              <a:avLst>
                <a:gd name="adj1" fmla="val 8333"/>
                <a:gd name="adj2" fmla="val 49313"/>
              </a:avLst>
            </a:prstGeom>
            <a:ln w="635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6" name="Left Brace 35">
              <a:extLst>
                <a:ext uri="{FF2B5EF4-FFF2-40B4-BE49-F238E27FC236}">
                  <a16:creationId xmlns:a16="http://schemas.microsoft.com/office/drawing/2014/main" id="{BC4765AF-A4EA-B063-0C88-BB0ADCBFF2A6}"/>
                </a:ext>
              </a:extLst>
            </p:cNvPr>
            <p:cNvSpPr/>
            <p:nvPr/>
          </p:nvSpPr>
          <p:spPr>
            <a:xfrm rot="5400000">
              <a:off x="3807942" y="978334"/>
              <a:ext cx="920570" cy="1859338"/>
            </a:xfrm>
            <a:prstGeom prst="leftBrace">
              <a:avLst>
                <a:gd name="adj1" fmla="val 8333"/>
                <a:gd name="adj2" fmla="val 49313"/>
              </a:avLst>
            </a:prstGeom>
            <a:ln w="635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7" name="Left Brace 36">
              <a:extLst>
                <a:ext uri="{FF2B5EF4-FFF2-40B4-BE49-F238E27FC236}">
                  <a16:creationId xmlns:a16="http://schemas.microsoft.com/office/drawing/2014/main" id="{6656E217-8553-A963-5A86-0CD27D17AA39}"/>
                </a:ext>
              </a:extLst>
            </p:cNvPr>
            <p:cNvSpPr/>
            <p:nvPr/>
          </p:nvSpPr>
          <p:spPr>
            <a:xfrm rot="5400000">
              <a:off x="7243358" y="970038"/>
              <a:ext cx="920570" cy="1859338"/>
            </a:xfrm>
            <a:prstGeom prst="leftBrace">
              <a:avLst>
                <a:gd name="adj1" fmla="val 8333"/>
                <a:gd name="adj2" fmla="val 49313"/>
              </a:avLst>
            </a:prstGeom>
            <a:ln w="635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8" name="Left Brace 37">
              <a:extLst>
                <a:ext uri="{FF2B5EF4-FFF2-40B4-BE49-F238E27FC236}">
                  <a16:creationId xmlns:a16="http://schemas.microsoft.com/office/drawing/2014/main" id="{C354A22C-A8F9-58B6-6869-55242FF55144}"/>
                </a:ext>
              </a:extLst>
            </p:cNvPr>
            <p:cNvSpPr/>
            <p:nvPr/>
          </p:nvSpPr>
          <p:spPr>
            <a:xfrm rot="5400000">
              <a:off x="10670512" y="970038"/>
              <a:ext cx="920570" cy="1859338"/>
            </a:xfrm>
            <a:prstGeom prst="leftBrace">
              <a:avLst>
                <a:gd name="adj1" fmla="val 8333"/>
                <a:gd name="adj2" fmla="val 49313"/>
              </a:avLst>
            </a:prstGeom>
            <a:ln w="635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4109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119">
        <p:fade/>
      </p:transition>
    </mc:Choice>
    <mc:Fallback xmlns="">
      <p:transition spd="med" advTm="61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494035-526B-2B0A-3447-2B4B18645A13}"/>
                  </a:ext>
                </a:extLst>
              </p:cNvPr>
              <p:cNvSpPr txBox="1"/>
              <p:nvPr/>
            </p:nvSpPr>
            <p:spPr>
              <a:xfrm>
                <a:off x="0" y="3108932"/>
                <a:ext cx="12347867" cy="13240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4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CA" sz="4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CA" sz="4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CA" sz="4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CA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494035-526B-2B0A-3447-2B4B18645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08932"/>
                <a:ext cx="12347867" cy="13240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F6B39E9-2C46-D062-8AB9-7E1EBA905D76}"/>
                  </a:ext>
                </a:extLst>
              </p:cNvPr>
              <p:cNvSpPr txBox="1"/>
              <p:nvPr/>
            </p:nvSpPr>
            <p:spPr>
              <a:xfrm>
                <a:off x="0" y="5388865"/>
                <a:ext cx="12192000" cy="11443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41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sz="4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CA" sz="4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CA" sz="4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1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1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41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4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100" i="1">
                              <a:latin typeface="Cambria Math" panose="02040503050406030204" pitchFamily="18" charset="0"/>
                            </a:rPr>
                            <m:t>1  0</m:t>
                          </m:r>
                        </m:e>
                      </m:d>
                      <m:r>
                        <a:rPr lang="en-CA" sz="41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CA" sz="41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sz="4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CA" sz="4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CA" sz="4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1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1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1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4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100" i="1">
                              <a:latin typeface="Cambria Math" panose="02040503050406030204" pitchFamily="18" charset="0"/>
                            </a:rPr>
                            <m:t>1  0</m:t>
                          </m:r>
                        </m:e>
                      </m:d>
                      <m:r>
                        <a:rPr lang="en-CA" sz="41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CA" sz="41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sz="4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CA" sz="4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CA" sz="4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1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1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41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4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CA" sz="41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CA" sz="4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sz="41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CA" sz="41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sz="4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CA" sz="4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CA" sz="4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1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1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1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4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100" i="1">
                              <a:latin typeface="Cambria Math" panose="02040503050406030204" pitchFamily="18" charset="0"/>
                            </a:rPr>
                            <m:t>0  1</m:t>
                          </m:r>
                        </m:e>
                      </m:d>
                    </m:oMath>
                  </m:oMathPara>
                </a14:m>
                <a:endParaRPr lang="en-CA" sz="41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F6B39E9-2C46-D062-8AB9-7E1EBA905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88865"/>
                <a:ext cx="12192000" cy="11443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20D1FA7-D9CF-CF68-C50B-6E566AAEC1C1}"/>
                  </a:ext>
                </a:extLst>
              </p:cNvPr>
              <p:cNvSpPr txBox="1"/>
              <p:nvPr/>
            </p:nvSpPr>
            <p:spPr>
              <a:xfrm>
                <a:off x="3513844" y="107769"/>
                <a:ext cx="5298758" cy="28319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8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CA" sz="8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8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8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CA" sz="8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8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8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8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CA" sz="8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CA" sz="8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8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8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CA" sz="8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8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8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8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CA" sz="8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8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20D1FA7-D9CF-CF68-C50B-6E566AAEC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844" y="107769"/>
                <a:ext cx="5298758" cy="28319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C916649B-510B-F4EE-EE55-2AECD05B26FA}"/>
              </a:ext>
            </a:extLst>
          </p:cNvPr>
          <p:cNvGrpSpPr/>
          <p:nvPr/>
        </p:nvGrpSpPr>
        <p:grpSpPr>
          <a:xfrm>
            <a:off x="521004" y="4518055"/>
            <a:ext cx="11539462" cy="928866"/>
            <a:chOff x="521004" y="1439422"/>
            <a:chExt cx="11539462" cy="928866"/>
          </a:xfrm>
        </p:grpSpPr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3245684C-0E89-DA5D-3FC7-0CD09F7D2195}"/>
                </a:ext>
              </a:extLst>
            </p:cNvPr>
            <p:cNvSpPr/>
            <p:nvPr/>
          </p:nvSpPr>
          <p:spPr>
            <a:xfrm rot="5400000">
              <a:off x="990388" y="978334"/>
              <a:ext cx="920570" cy="1859338"/>
            </a:xfrm>
            <a:prstGeom prst="leftBrace">
              <a:avLst>
                <a:gd name="adj1" fmla="val 8333"/>
                <a:gd name="adj2" fmla="val 36622"/>
              </a:avLst>
            </a:prstGeom>
            <a:ln w="635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4" name="Left Brace 23">
              <a:extLst>
                <a:ext uri="{FF2B5EF4-FFF2-40B4-BE49-F238E27FC236}">
                  <a16:creationId xmlns:a16="http://schemas.microsoft.com/office/drawing/2014/main" id="{84FBDF15-DD03-B3E5-98F4-ECC0EBDEE8F0}"/>
                </a:ext>
              </a:extLst>
            </p:cNvPr>
            <p:cNvSpPr/>
            <p:nvPr/>
          </p:nvSpPr>
          <p:spPr>
            <a:xfrm rot="5400000">
              <a:off x="4417542" y="978334"/>
              <a:ext cx="920570" cy="1859338"/>
            </a:xfrm>
            <a:prstGeom prst="leftBrace">
              <a:avLst>
                <a:gd name="adj1" fmla="val 8333"/>
                <a:gd name="adj2" fmla="val 49313"/>
              </a:avLst>
            </a:prstGeom>
            <a:ln w="635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90CD2D2E-CC50-08BA-601E-008BEBAA95E1}"/>
                </a:ext>
              </a:extLst>
            </p:cNvPr>
            <p:cNvSpPr/>
            <p:nvPr/>
          </p:nvSpPr>
          <p:spPr>
            <a:xfrm rot="5400000">
              <a:off x="7502493" y="970038"/>
              <a:ext cx="920570" cy="1859338"/>
            </a:xfrm>
            <a:prstGeom prst="leftBrace">
              <a:avLst>
                <a:gd name="adj1" fmla="val 8333"/>
                <a:gd name="adj2" fmla="val 36622"/>
              </a:avLst>
            </a:prstGeom>
            <a:ln w="635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E14E65B7-99D8-2DFE-9BE7-4B1AA8EC55F9}"/>
                </a:ext>
              </a:extLst>
            </p:cNvPr>
            <p:cNvSpPr/>
            <p:nvPr/>
          </p:nvSpPr>
          <p:spPr>
            <a:xfrm rot="5400000">
              <a:off x="10670512" y="970038"/>
              <a:ext cx="920570" cy="1859338"/>
            </a:xfrm>
            <a:prstGeom prst="leftBrace">
              <a:avLst>
                <a:gd name="adj1" fmla="val 8333"/>
                <a:gd name="adj2" fmla="val 41381"/>
              </a:avLst>
            </a:prstGeom>
            <a:ln w="635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4286BEC-E820-2C24-8214-BBF259578F9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2160" y="6309360"/>
              <a:ext cx="10022760" cy="1108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4286BEC-E820-2C24-8214-BBF259578F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800" y="6300000"/>
                <a:ext cx="10041480" cy="129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2219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870">
        <p:fade/>
      </p:transition>
    </mc:Choice>
    <mc:Fallback xmlns="">
      <p:transition spd="med" advTm="148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F6B39E9-2C46-D062-8AB9-7E1EBA905D76}"/>
                  </a:ext>
                </a:extLst>
              </p:cNvPr>
              <p:cNvSpPr txBox="1"/>
              <p:nvPr/>
            </p:nvSpPr>
            <p:spPr>
              <a:xfrm>
                <a:off x="0" y="4417315"/>
                <a:ext cx="12192000" cy="700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39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39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sz="39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CA" sz="39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en-CA" sz="3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CA" sz="39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CA" sz="39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9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39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CA" sz="3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⊗</m:t>
                          </m:r>
                          <m:sSup>
                            <m:sSupPr>
                              <m:ctrlPr>
                                <a:rPr lang="en-CA" sz="39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39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CA" sz="39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r>
                        <a:rPr lang="en-CA" sz="39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CA" sz="39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39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sz="39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CA" sz="39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CA" sz="3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CA" sz="39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CA" sz="39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9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39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CA" sz="39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p>
                            <m:sSupPr>
                              <m:ctrlPr>
                                <a:rPr lang="en-CA" sz="39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39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CA" sz="39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r>
                        <a:rPr lang="en-CA" sz="39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CA" sz="39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39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sz="39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CA" sz="39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en-CA" sz="3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CA" sz="39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CA" sz="39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9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39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CA" sz="39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p>
                            <m:sSupPr>
                              <m:ctrlPr>
                                <a:rPr lang="en-CA" sz="39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39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CA" sz="39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CA" sz="39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CA" sz="39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39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sz="39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CA" sz="39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CA" sz="3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CA" sz="39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CA" sz="39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9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39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CA" sz="39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p>
                            <m:sSupPr>
                              <m:ctrlPr>
                                <a:rPr lang="en-CA" sz="39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39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CA" sz="39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39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F6B39E9-2C46-D062-8AB9-7E1EBA905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17315"/>
                <a:ext cx="12192000" cy="7005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20D1FA7-D9CF-CF68-C50B-6E566AAEC1C1}"/>
                  </a:ext>
                </a:extLst>
              </p:cNvPr>
              <p:cNvSpPr txBox="1"/>
              <p:nvPr/>
            </p:nvSpPr>
            <p:spPr>
              <a:xfrm>
                <a:off x="3513844" y="107769"/>
                <a:ext cx="5298758" cy="28319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8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CA" sz="8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8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8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CA" sz="8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8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8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8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CA" sz="8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CA" sz="8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8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8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CA" sz="8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8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8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CA" sz="8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CA" sz="8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CA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8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20D1FA7-D9CF-CF68-C50B-6E566AAEC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844" y="107769"/>
                <a:ext cx="5298758" cy="28319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3BECE24-7504-65FF-92B2-C7FE2A585D05}"/>
                  </a:ext>
                </a:extLst>
              </p:cNvPr>
              <p:cNvSpPr txBox="1"/>
              <p:nvPr/>
            </p:nvSpPr>
            <p:spPr>
              <a:xfrm>
                <a:off x="0" y="2939763"/>
                <a:ext cx="12192000" cy="1170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41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sz="4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CA" sz="4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CA" sz="4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1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1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41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4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100" i="1">
                              <a:latin typeface="Cambria Math" panose="02040503050406030204" pitchFamily="18" charset="0"/>
                            </a:rPr>
                            <m:t>1  0</m:t>
                          </m:r>
                        </m:e>
                      </m:d>
                      <m:r>
                        <a:rPr lang="en-CA" sz="41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CA" sz="41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sz="4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CA" sz="4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CA" sz="4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1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1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1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4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100" i="1">
                              <a:latin typeface="Cambria Math" panose="02040503050406030204" pitchFamily="18" charset="0"/>
                            </a:rPr>
                            <m:t>1  0</m:t>
                          </m:r>
                        </m:e>
                      </m:d>
                      <m:r>
                        <a:rPr lang="en-CA" sz="41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CA" sz="41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sz="4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CA" sz="4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CA" sz="4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1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1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41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4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CA" sz="41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CA" sz="4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sz="41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CA" sz="41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sz="4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CA" sz="4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CA" sz="4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1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1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1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4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100" i="1">
                              <a:latin typeface="Cambria Math" panose="02040503050406030204" pitchFamily="18" charset="0"/>
                            </a:rPr>
                            <m:t>0  1</m:t>
                          </m:r>
                        </m:e>
                      </m:d>
                    </m:oMath>
                  </m:oMathPara>
                </a14:m>
                <a:endParaRPr lang="en-CA" sz="41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3BECE24-7504-65FF-92B2-C7FE2A585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39763"/>
                <a:ext cx="12192000" cy="11700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852666B-CEE6-3FEC-B418-40127023B376}"/>
              </a:ext>
            </a:extLst>
          </p:cNvPr>
          <p:cNvCxnSpPr>
            <a:cxnSpLocks/>
          </p:cNvCxnSpPr>
          <p:nvPr/>
        </p:nvCxnSpPr>
        <p:spPr>
          <a:xfrm>
            <a:off x="0" y="4221312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C7F8B6-1DF8-DFA1-60C8-548BABB04F9C}"/>
                  </a:ext>
                </a:extLst>
              </p:cNvPr>
              <p:cNvSpPr txBox="1"/>
              <p:nvPr/>
            </p:nvSpPr>
            <p:spPr>
              <a:xfrm>
                <a:off x="2202411" y="5313893"/>
                <a:ext cx="7921624" cy="1319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6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CA" sz="6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CA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CA" sz="6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CA" sz="6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CA" sz="6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sz="6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CA" sz="6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CA" sz="6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CA" sz="6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CA" sz="66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CA" sz="66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66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CA" sz="66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CA" sz="6600" i="1">
                                    <a:latin typeface="Cambria Math" panose="02040503050406030204" pitchFamily="18" charset="0"/>
                                  </a:rPr>
                                  <m:t>⊗</m:t>
                                </m:r>
                                <m:sSup>
                                  <m:sSupPr>
                                    <m:ctrlPr>
                                      <a:rPr lang="en-CA" sz="66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66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p>
                                    <m:r>
                                      <a:rPr lang="en-CA" sz="6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C7F8B6-1DF8-DFA1-60C8-548BABB04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411" y="5313893"/>
                <a:ext cx="7921624" cy="13193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644A4C0-72F4-3F46-0093-78093A57A69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98840" y="5070960"/>
              <a:ext cx="10941120" cy="1624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644A4C0-72F4-3F46-0093-78093A57A6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9480" y="5061600"/>
                <a:ext cx="10959840" cy="1643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85248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840">
        <p:fade/>
      </p:transition>
    </mc:Choice>
    <mc:Fallback xmlns="">
      <p:transition spd="med" advTm="138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2CA93F7-E469-69B0-C060-D2B6995EA19A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C32F1B-2096-B162-AC6B-5DE40BCC0498}"/>
                  </a:ext>
                </a:extLst>
              </p:cNvPr>
              <p:cNvSpPr txBox="1"/>
              <p:nvPr/>
            </p:nvSpPr>
            <p:spPr>
              <a:xfrm>
                <a:off x="191699" y="115357"/>
                <a:ext cx="5683075" cy="3447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8000" dirty="0"/>
                  <a:t>Vector Space </a:t>
                </a:r>
                <a14:m>
                  <m:oMath xmlns:m="http://schemas.openxmlformats.org/officeDocument/2006/math">
                    <m:r>
                      <a:rPr lang="en-GB" sz="13800" b="0" i="1" smtClean="0">
                        <a:latin typeface="Cambria Math" panose="02040503050406030204" pitchFamily="18" charset="0"/>
                      </a:rPr>
                      <m:t>𝒱</m:t>
                    </m:r>
                  </m:oMath>
                </a14:m>
                <a:endParaRPr lang="en-CA" sz="8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C32F1B-2096-B162-AC6B-5DE40BCC0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99" y="115357"/>
                <a:ext cx="5683075" cy="3447098"/>
              </a:xfrm>
              <a:prstGeom prst="rect">
                <a:avLst/>
              </a:prstGeom>
              <a:blipFill>
                <a:blip r:embed="rId3"/>
                <a:stretch>
                  <a:fillRect l="-7824" t="-7611" r="-1157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8EE514A-732E-42E3-E7E6-84397C6FC031}"/>
                  </a:ext>
                </a:extLst>
              </p:cNvPr>
              <p:cNvSpPr txBox="1"/>
              <p:nvPr/>
            </p:nvSpPr>
            <p:spPr>
              <a:xfrm>
                <a:off x="6317226" y="115357"/>
                <a:ext cx="5683075" cy="3484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8000" dirty="0"/>
                  <a:t>Dual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13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3800" b="0" i="1" smtClean="0">
                            <a:latin typeface="Cambria Math" panose="02040503050406030204" pitchFamily="18" charset="0"/>
                          </a:rPr>
                          <m:t>𝒱</m:t>
                        </m:r>
                      </m:e>
                      <m:sup>
                        <m:r>
                          <a:rPr lang="en-CA" sz="13800" b="0" i="1" smtClean="0">
                            <a:latin typeface="Cambria Math" panose="02040503050406030204" pitchFamily="18" charset="0"/>
                          </a:rPr>
                          <m:t>𝑑𝑢𝑎𝑙</m:t>
                        </m:r>
                      </m:sup>
                    </m:sSup>
                  </m:oMath>
                </a14:m>
                <a:endParaRPr lang="en-CA" sz="8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8EE514A-732E-42E3-E7E6-84397C6FC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7226" y="115357"/>
                <a:ext cx="5683075" cy="3484993"/>
              </a:xfrm>
              <a:prstGeom prst="rect">
                <a:avLst/>
              </a:prstGeom>
              <a:blipFill>
                <a:blip r:embed="rId4"/>
                <a:stretch>
                  <a:fillRect l="-750" t="-7517" r="-450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A7BF7F42-C3FE-FA0C-70E1-369858CD7807}"/>
              </a:ext>
            </a:extLst>
          </p:cNvPr>
          <p:cNvGrpSpPr/>
          <p:nvPr/>
        </p:nvGrpSpPr>
        <p:grpSpPr>
          <a:xfrm>
            <a:off x="6033896" y="3094057"/>
            <a:ext cx="2704415" cy="3589444"/>
            <a:chOff x="38697" y="354654"/>
            <a:chExt cx="3683431" cy="488884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C359990-F57C-A5BA-7C1E-5A97DC48D294}"/>
                </a:ext>
              </a:extLst>
            </p:cNvPr>
            <p:cNvGrpSpPr/>
            <p:nvPr/>
          </p:nvGrpSpPr>
          <p:grpSpPr>
            <a:xfrm>
              <a:off x="38697" y="1713546"/>
              <a:ext cx="3683431" cy="3529956"/>
              <a:chOff x="-833301" y="602488"/>
              <a:chExt cx="6929301" cy="6640582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2C3B2D9-FC26-17CB-B1D9-BDE91A562B10}"/>
                  </a:ext>
                </a:extLst>
              </p:cNvPr>
              <p:cNvSpPr/>
              <p:nvPr/>
            </p:nvSpPr>
            <p:spPr>
              <a:xfrm rot="5400000">
                <a:off x="2668148" y="3676868"/>
                <a:ext cx="250608" cy="25060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5D6E78D6-B2E0-D3F0-CD24-F469F870FAA9}"/>
                  </a:ext>
                </a:extLst>
              </p:cNvPr>
              <p:cNvGrpSpPr/>
              <p:nvPr/>
            </p:nvGrpSpPr>
            <p:grpSpPr>
              <a:xfrm rot="5400000" flipH="1">
                <a:off x="79661" y="1424479"/>
                <a:ext cx="5427180" cy="4711821"/>
                <a:chOff x="1060398" y="1991653"/>
                <a:chExt cx="4032354" cy="2870306"/>
              </a:xfrm>
            </p:grpSpPr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EAF07C90-547B-B1D4-11F8-5BBD411F16F7}"/>
                    </a:ext>
                  </a:extLst>
                </p:cNvPr>
                <p:cNvCxnSpPr/>
                <p:nvPr/>
              </p:nvCxnSpPr>
              <p:spPr>
                <a:xfrm>
                  <a:off x="1060398" y="1991653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6989F24A-C219-B9D8-4343-A00A5281E6B5}"/>
                    </a:ext>
                  </a:extLst>
                </p:cNvPr>
                <p:cNvCxnSpPr/>
                <p:nvPr/>
              </p:nvCxnSpPr>
              <p:spPr>
                <a:xfrm>
                  <a:off x="1060398" y="2701344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D7283587-4415-844B-EF12-C17BF6F7FDA2}"/>
                    </a:ext>
                  </a:extLst>
                </p:cNvPr>
                <p:cNvCxnSpPr/>
                <p:nvPr/>
              </p:nvCxnSpPr>
              <p:spPr>
                <a:xfrm>
                  <a:off x="1060398" y="3429000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C420E78B-D912-09D5-9C4B-3058774B4050}"/>
                    </a:ext>
                  </a:extLst>
                </p:cNvPr>
                <p:cNvCxnSpPr/>
                <p:nvPr/>
              </p:nvCxnSpPr>
              <p:spPr>
                <a:xfrm>
                  <a:off x="1060398" y="4152268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5CA77BBB-4173-4E6D-61CE-764DF09993B1}"/>
                    </a:ext>
                  </a:extLst>
                </p:cNvPr>
                <p:cNvCxnSpPr/>
                <p:nvPr/>
              </p:nvCxnSpPr>
              <p:spPr>
                <a:xfrm>
                  <a:off x="1060398" y="4861959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4F0ED4A0-C36E-F66E-E244-E909DDACB6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9652" y="1990445"/>
                <a:ext cx="916123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22C89295-CE5A-5732-1960-1F5BCE3315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9647" y="5663214"/>
                <a:ext cx="831755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4B21D56-0248-D95E-FADE-5A54A1990157}"/>
                  </a:ext>
                </a:extLst>
              </p:cNvPr>
              <p:cNvSpPr/>
              <p:nvPr/>
            </p:nvSpPr>
            <p:spPr>
              <a:xfrm rot="5400000">
                <a:off x="1972578" y="-2084467"/>
                <a:ext cx="979202" cy="63531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5783A0D-CD42-3FC5-FDA1-D6F5BCE0B0E4}"/>
                  </a:ext>
                </a:extLst>
              </p:cNvPr>
              <p:cNvSpPr/>
              <p:nvPr/>
            </p:nvSpPr>
            <p:spPr>
              <a:xfrm rot="5400000">
                <a:off x="2108543" y="3255613"/>
                <a:ext cx="1045613" cy="69293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9211FA1-9EA8-C0E6-BF20-F9D5B5CF21F0}"/>
                    </a:ext>
                  </a:extLst>
                </p:cNvPr>
                <p:cNvSpPr txBox="1"/>
                <p:nvPr/>
              </p:nvSpPr>
              <p:spPr>
                <a:xfrm>
                  <a:off x="939828" y="354654"/>
                  <a:ext cx="2278986" cy="1634857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|"/>
                            <m:ctrlPr>
                              <a:rPr lang="en-CA" sz="7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sz="7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7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CA" sz="7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CA" sz="7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9211FA1-9EA8-C0E6-BF20-F9D5B5CF21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828" y="354654"/>
                  <a:ext cx="2278986" cy="163485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A01B8A7-0F77-C339-2EBD-AF7A3811B334}"/>
              </a:ext>
            </a:extLst>
          </p:cNvPr>
          <p:cNvGrpSpPr/>
          <p:nvPr/>
        </p:nvGrpSpPr>
        <p:grpSpPr>
          <a:xfrm>
            <a:off x="9448074" y="3117389"/>
            <a:ext cx="2591731" cy="3568104"/>
            <a:chOff x="4623664" y="501186"/>
            <a:chExt cx="3529955" cy="485978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8CC2782-3DA9-6FCD-EAEB-48ECF9ED61EA}"/>
                </a:ext>
              </a:extLst>
            </p:cNvPr>
            <p:cNvGrpSpPr/>
            <p:nvPr/>
          </p:nvGrpSpPr>
          <p:grpSpPr>
            <a:xfrm rot="16200000">
              <a:off x="4546926" y="1754275"/>
              <a:ext cx="3683431" cy="3529955"/>
              <a:chOff x="-833301" y="602488"/>
              <a:chExt cx="6929301" cy="6640582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DD84ED4-D980-B167-BDE7-EA2DE6439813}"/>
                  </a:ext>
                </a:extLst>
              </p:cNvPr>
              <p:cNvSpPr/>
              <p:nvPr/>
            </p:nvSpPr>
            <p:spPr>
              <a:xfrm rot="5400000">
                <a:off x="2668148" y="3676868"/>
                <a:ext cx="250608" cy="25060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5216A1CC-8762-1683-23BC-32C685796420}"/>
                  </a:ext>
                </a:extLst>
              </p:cNvPr>
              <p:cNvGrpSpPr/>
              <p:nvPr/>
            </p:nvGrpSpPr>
            <p:grpSpPr>
              <a:xfrm rot="5400000" flipH="1">
                <a:off x="79661" y="1424479"/>
                <a:ext cx="5427180" cy="4711821"/>
                <a:chOff x="1060398" y="1991653"/>
                <a:chExt cx="4032354" cy="2870306"/>
              </a:xfrm>
            </p:grpSpPr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F0783C2F-7B8F-0D5A-D155-AA33DC0A71F8}"/>
                    </a:ext>
                  </a:extLst>
                </p:cNvPr>
                <p:cNvCxnSpPr/>
                <p:nvPr/>
              </p:nvCxnSpPr>
              <p:spPr>
                <a:xfrm>
                  <a:off x="1060398" y="1991653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6CA65863-9C40-EC02-E28D-592314C4D69B}"/>
                    </a:ext>
                  </a:extLst>
                </p:cNvPr>
                <p:cNvCxnSpPr/>
                <p:nvPr/>
              </p:nvCxnSpPr>
              <p:spPr>
                <a:xfrm>
                  <a:off x="1060398" y="2701344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DBB888EA-36D2-357E-207F-A916AEF0C554}"/>
                    </a:ext>
                  </a:extLst>
                </p:cNvPr>
                <p:cNvCxnSpPr/>
                <p:nvPr/>
              </p:nvCxnSpPr>
              <p:spPr>
                <a:xfrm>
                  <a:off x="1060398" y="3429000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CB8B0900-15FB-BA38-750E-F44D100DEC20}"/>
                    </a:ext>
                  </a:extLst>
                </p:cNvPr>
                <p:cNvCxnSpPr/>
                <p:nvPr/>
              </p:nvCxnSpPr>
              <p:spPr>
                <a:xfrm>
                  <a:off x="1060398" y="4152268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857C438C-9750-50F1-21F0-3D7EC20D38D3}"/>
                    </a:ext>
                  </a:extLst>
                </p:cNvPr>
                <p:cNvCxnSpPr/>
                <p:nvPr/>
              </p:nvCxnSpPr>
              <p:spPr>
                <a:xfrm>
                  <a:off x="1060398" y="4861959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F183DF6F-4A77-F59A-CA66-7E0588E384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9652" y="1990445"/>
                <a:ext cx="916123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BDD1FB98-591B-288D-9985-14DFC98C7E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9647" y="5663214"/>
                <a:ext cx="831755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F35787D-3816-18BF-BD9B-2517F7743F05}"/>
                  </a:ext>
                </a:extLst>
              </p:cNvPr>
              <p:cNvSpPr/>
              <p:nvPr/>
            </p:nvSpPr>
            <p:spPr>
              <a:xfrm rot="5400000">
                <a:off x="1972578" y="-2084467"/>
                <a:ext cx="979202" cy="63531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016C006-D34B-3428-3CFE-8BA205A351E1}"/>
                  </a:ext>
                </a:extLst>
              </p:cNvPr>
              <p:cNvSpPr/>
              <p:nvPr/>
            </p:nvSpPr>
            <p:spPr>
              <a:xfrm rot="5400000">
                <a:off x="2108543" y="3255613"/>
                <a:ext cx="1045613" cy="69293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E2D8F90-5677-0C29-061C-FA4B88EE113D}"/>
                    </a:ext>
                  </a:extLst>
                </p:cNvPr>
                <p:cNvSpPr txBox="1"/>
                <p:nvPr/>
              </p:nvSpPr>
              <p:spPr>
                <a:xfrm>
                  <a:off x="5150732" y="501186"/>
                  <a:ext cx="2134239" cy="1634856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|"/>
                            <m:ctrlPr>
                              <a:rPr lang="en-CA" sz="7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sz="7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7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CA" sz="7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CA" sz="7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E2D8F90-5677-0C29-061C-FA4B88EE11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0732" y="501186"/>
                  <a:ext cx="2134239" cy="163485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90BD336-CB30-FBAF-6B44-9DDC2C2FAD35}"/>
              </a:ext>
            </a:extLst>
          </p:cNvPr>
          <p:cNvGrpSpPr/>
          <p:nvPr/>
        </p:nvGrpSpPr>
        <p:grpSpPr>
          <a:xfrm>
            <a:off x="1168018" y="2610720"/>
            <a:ext cx="4627526" cy="3719108"/>
            <a:chOff x="535443" y="2442632"/>
            <a:chExt cx="3682695" cy="2959755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9F51896-DA93-95C9-E48C-6112AED86A47}"/>
                </a:ext>
              </a:extLst>
            </p:cNvPr>
            <p:cNvGrpSpPr/>
            <p:nvPr/>
          </p:nvGrpSpPr>
          <p:grpSpPr>
            <a:xfrm>
              <a:off x="1024327" y="3271587"/>
              <a:ext cx="2208023" cy="2130800"/>
              <a:chOff x="1024327" y="3823789"/>
              <a:chExt cx="1635807" cy="1578596"/>
            </a:xfrm>
          </p:grpSpPr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87A8EE99-1BDE-75AF-D96C-8E99A05784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4327" y="5400199"/>
                <a:ext cx="1635807" cy="0"/>
              </a:xfrm>
              <a:prstGeom prst="straightConnector1">
                <a:avLst/>
              </a:prstGeom>
              <a:ln w="190500">
                <a:solidFill>
                  <a:srgbClr val="00206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B7EB87C3-730C-F897-A97F-B80D7790E4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6514" y="3823789"/>
                <a:ext cx="0" cy="1578596"/>
              </a:xfrm>
              <a:prstGeom prst="straightConnector1">
                <a:avLst/>
              </a:prstGeom>
              <a:ln w="190500">
                <a:solidFill>
                  <a:srgbClr val="00206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Subtitle 2">
                  <a:extLst>
                    <a:ext uri="{FF2B5EF4-FFF2-40B4-BE49-F238E27FC236}">
                      <a16:creationId xmlns:a16="http://schemas.microsoft.com/office/drawing/2014/main" id="{A330EB8B-7694-97D2-7DEB-41F576901C4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097322" y="4479642"/>
                  <a:ext cx="1120816" cy="879091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CA" sz="7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72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CA" sz="7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7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Subtitle 2">
                  <a:extLst>
                    <a:ext uri="{FF2B5EF4-FFF2-40B4-BE49-F238E27FC236}">
                      <a16:creationId xmlns:a16="http://schemas.microsoft.com/office/drawing/2014/main" id="{A330EB8B-7694-97D2-7DEB-41F576901C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7322" y="4479642"/>
                  <a:ext cx="1120816" cy="879091"/>
                </a:xfrm>
                <a:prstGeom prst="rect">
                  <a:avLst/>
                </a:prstGeom>
                <a:blipFill>
                  <a:blip r:embed="rId7"/>
                  <a:stretch>
                    <a:fillRect l="-1299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Subtitle 2">
                  <a:extLst>
                    <a:ext uri="{FF2B5EF4-FFF2-40B4-BE49-F238E27FC236}">
                      <a16:creationId xmlns:a16="http://schemas.microsoft.com/office/drawing/2014/main" id="{FD816C83-A025-B77A-34DE-FF46E8E0263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35443" y="2442632"/>
                  <a:ext cx="977768" cy="863396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CA" sz="7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7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7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7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Subtitle 2">
                  <a:extLst>
                    <a:ext uri="{FF2B5EF4-FFF2-40B4-BE49-F238E27FC236}">
                      <a16:creationId xmlns:a16="http://schemas.microsoft.com/office/drawing/2014/main" id="{FD816C83-A025-B77A-34DE-FF46E8E026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443" y="2442632"/>
                  <a:ext cx="977768" cy="863396"/>
                </a:xfrm>
                <a:prstGeom prst="rect">
                  <a:avLst/>
                </a:prstGeom>
                <a:blipFill>
                  <a:blip r:embed="rId8"/>
                  <a:stretch>
                    <a:fillRect l="-9453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0074534-D578-FBD4-687A-348C37AB857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13760" y="3655080"/>
              <a:ext cx="10482840" cy="26848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0074534-D578-FBD4-687A-348C37AB85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04400" y="3645720"/>
                <a:ext cx="10501560" cy="2703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7406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481">
        <p:fade/>
      </p:transition>
    </mc:Choice>
    <mc:Fallback xmlns="">
      <p:transition spd="med" advTm="144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A987C2-A669-8AA3-8A75-206AD2BF46D9}"/>
              </a:ext>
            </a:extLst>
          </p:cNvPr>
          <p:cNvCxnSpPr>
            <a:cxnSpLocks/>
          </p:cNvCxnSpPr>
          <p:nvPr/>
        </p:nvCxnSpPr>
        <p:spPr>
          <a:xfrm>
            <a:off x="0" y="323850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839741-F091-B705-0E22-4140A821FACE}"/>
                  </a:ext>
                </a:extLst>
              </p:cNvPr>
              <p:cNvSpPr txBox="1"/>
              <p:nvPr/>
            </p:nvSpPr>
            <p:spPr>
              <a:xfrm>
                <a:off x="2362200" y="-95250"/>
                <a:ext cx="6326604" cy="2079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720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CA" sz="72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72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sSub>
                            <m:sSubPr>
                              <m:ctrlPr>
                                <a:rPr lang="en-CA" sz="72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CA" sz="72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7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7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7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7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7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7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sz="7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839741-F091-B705-0E22-4140A821FA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-95250"/>
                <a:ext cx="6326604" cy="20796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99B855-41F3-55EF-EE20-21B960F1F14C}"/>
                  </a:ext>
                </a:extLst>
              </p:cNvPr>
              <p:cNvSpPr txBox="1"/>
              <p:nvPr/>
            </p:nvSpPr>
            <p:spPr>
              <a:xfrm>
                <a:off x="133350" y="344421"/>
                <a:ext cx="208060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CA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i="1">
                              <a:solidFill>
                                <a:srgbClr val="B449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CA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CA" sz="7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sz="7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99B855-41F3-55EF-EE20-21B960F1F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" y="344421"/>
                <a:ext cx="2080602" cy="1200329"/>
              </a:xfrm>
              <a:prstGeom prst="rect">
                <a:avLst/>
              </a:prstGeom>
              <a:blipFill>
                <a:blip r:embed="rId5"/>
                <a:stretch>
                  <a:fillRect r="-29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5BEFDD-BA28-C2E1-8610-351164016278}"/>
                  </a:ext>
                </a:extLst>
              </p:cNvPr>
              <p:cNvSpPr txBox="1"/>
              <p:nvPr/>
            </p:nvSpPr>
            <p:spPr>
              <a:xfrm>
                <a:off x="2362200" y="1984422"/>
                <a:ext cx="632660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72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2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CA" sz="72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72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2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CA" sz="72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7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5BEFDD-BA28-C2E1-8610-351164016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1984422"/>
                <a:ext cx="6326604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3617A2B-694E-D765-50BE-B7AC4ADCE7FB}"/>
              </a:ext>
            </a:extLst>
          </p:cNvPr>
          <p:cNvSpPr txBox="1"/>
          <p:nvPr/>
        </p:nvSpPr>
        <p:spPr>
          <a:xfrm>
            <a:off x="8502456" y="482921"/>
            <a:ext cx="3689544" cy="2123658"/>
          </a:xfrm>
          <a:prstGeom prst="rect">
            <a:avLst/>
          </a:prstGeom>
          <a:solidFill>
            <a:srgbClr val="00B050">
              <a:alpha val="25000"/>
            </a:srgbClr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6600" dirty="0"/>
              <a:t>“Inner Product”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049851-6D8E-0707-784F-9FC7C50A1D40}"/>
                  </a:ext>
                </a:extLst>
              </p:cNvPr>
              <p:cNvSpPr txBox="1"/>
              <p:nvPr/>
            </p:nvSpPr>
            <p:spPr>
              <a:xfrm>
                <a:off x="19050" y="5044850"/>
                <a:ext cx="3943350" cy="1582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5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5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5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5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5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GB" sz="5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5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20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2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CA" sz="52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52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sSub>
                            <m:sSubPr>
                              <m:ctrlPr>
                                <a:rPr lang="en-CA" sz="52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2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CA" sz="52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5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049851-6D8E-0707-784F-9FC7C50A1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" y="5044850"/>
                <a:ext cx="3943350" cy="15829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C94C0B-FD1D-904B-DDBE-4C0A1AA95028}"/>
                  </a:ext>
                </a:extLst>
              </p:cNvPr>
              <p:cNvSpPr txBox="1"/>
              <p:nvPr/>
            </p:nvSpPr>
            <p:spPr>
              <a:xfrm>
                <a:off x="3765705" y="4885862"/>
                <a:ext cx="4793902" cy="1941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5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5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5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sz="5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5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GB" sz="5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CA" sz="52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52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CA" sz="52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p>
                                  <m:sSupPr>
                                    <m:ctrlPr>
                                      <a:rPr lang="en-GB" sz="5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5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GB" sz="5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CA" sz="52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52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CA" sz="52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sz="5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5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GB" sz="5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CA" sz="52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52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CA" sz="52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p>
                                  <m:sSupPr>
                                    <m:ctrlPr>
                                      <a:rPr lang="en-GB" sz="5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5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GB" sz="52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CA" sz="52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52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CA" sz="52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5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C94C0B-FD1D-904B-DDBE-4C0A1AA95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705" y="4885862"/>
                <a:ext cx="4793902" cy="19415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674B20C-088B-1E7B-1E5F-49A67629F89B}"/>
              </a:ext>
            </a:extLst>
          </p:cNvPr>
          <p:cNvSpPr txBox="1"/>
          <p:nvPr/>
        </p:nvSpPr>
        <p:spPr>
          <a:xfrm>
            <a:off x="8502456" y="4021121"/>
            <a:ext cx="3503196" cy="2123658"/>
          </a:xfrm>
          <a:prstGeom prst="rect">
            <a:avLst/>
          </a:prstGeom>
          <a:solidFill>
            <a:srgbClr val="7030A0">
              <a:alpha val="25000"/>
            </a:srgbClr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6600" dirty="0"/>
              <a:t>“Outer Product”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DA688F4-E67E-49AA-482D-60C1C8063CC4}"/>
                  </a:ext>
                </a:extLst>
              </p:cNvPr>
              <p:cNvSpPr txBox="1"/>
              <p:nvPr/>
            </p:nvSpPr>
            <p:spPr>
              <a:xfrm>
                <a:off x="19051" y="3503077"/>
                <a:ext cx="394334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CA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⟨"/>
                          <m:endChr m:val="|"/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i="1">
                              <a:solidFill>
                                <a:srgbClr val="B449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US" sz="7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DA688F4-E67E-49AA-482D-60C1C8063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1" y="3503077"/>
                <a:ext cx="3943349" cy="12003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E5D09AB-0800-0B60-38C9-AA03D57159E5}"/>
                  </a:ext>
                </a:extLst>
              </p:cNvPr>
              <p:cNvSpPr txBox="1"/>
              <p:nvPr/>
            </p:nvSpPr>
            <p:spPr>
              <a:xfrm>
                <a:off x="3962400" y="3503077"/>
                <a:ext cx="368309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i="1">
                              <a:solidFill>
                                <a:srgbClr val="B449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US" sz="7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E5D09AB-0800-0B60-38C9-AA03D5715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3503077"/>
                <a:ext cx="3683097" cy="12003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2BF4472-FDD8-63AF-AEFD-8280F19BF42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10480" y="1464840"/>
              <a:ext cx="6634080" cy="33447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2BF4472-FDD8-63AF-AEFD-8280F19BF4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1120" y="1455480"/>
                <a:ext cx="6652800" cy="3363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4856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22"/>
    </mc:Choice>
    <mc:Fallback xmlns="">
      <p:transition spd="slow" advTm="17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  <p:bldP spid="11" grpId="0" animBg="1"/>
      <p:bldP spid="2" grpId="0"/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6908E9-4DA9-BDDE-DE22-F6D3C76AD6B1}"/>
                  </a:ext>
                </a:extLst>
              </p:cNvPr>
              <p:cNvSpPr txBox="1"/>
              <p:nvPr/>
            </p:nvSpPr>
            <p:spPr>
              <a:xfrm>
                <a:off x="131864" y="4752068"/>
                <a:ext cx="5813323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6600" dirty="0"/>
                  <a:t>Tensor Products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CA" sz="6600" b="0" i="1" dirty="0" smtClean="0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CA" sz="66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6908E9-4DA9-BDDE-DE22-F6D3C76AD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64" y="4752068"/>
                <a:ext cx="5813323" cy="2123658"/>
              </a:xfrm>
              <a:prstGeom prst="rect">
                <a:avLst/>
              </a:prstGeom>
              <a:blipFill>
                <a:blip r:embed="rId3"/>
                <a:stretch>
                  <a:fillRect l="-7240" t="-10057" r="-41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4F3F42-E504-9FB2-4823-D196E09F08CF}"/>
              </a:ext>
            </a:extLst>
          </p:cNvPr>
          <p:cNvCxnSpPr>
            <a:cxnSpLocks/>
          </p:cNvCxnSpPr>
          <p:nvPr/>
        </p:nvCxnSpPr>
        <p:spPr>
          <a:xfrm flipV="1">
            <a:off x="6059488" y="0"/>
            <a:ext cx="36512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6907FB-5780-2A23-BAAB-8B9D1F6E93C6}"/>
                  </a:ext>
                </a:extLst>
              </p:cNvPr>
              <p:cNvSpPr txBox="1"/>
              <p:nvPr/>
            </p:nvSpPr>
            <p:spPr>
              <a:xfrm>
                <a:off x="246165" y="1"/>
                <a:ext cx="5584723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6600" dirty="0"/>
                  <a:t>Vectors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6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CA" sz="6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CA" sz="6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CA" sz="60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6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6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CA" sz="60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CA" sz="6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CA" sz="60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6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60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6907FB-5780-2A23-BAAB-8B9D1F6E9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65" y="1"/>
                <a:ext cx="5584723" cy="2031325"/>
              </a:xfrm>
              <a:prstGeom prst="rect">
                <a:avLst/>
              </a:prstGeom>
              <a:blipFill>
                <a:blip r:embed="rId4"/>
                <a:stretch>
                  <a:fillRect l="-7415" t="-1021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8746DE-DBFB-208B-DA0C-44FDC1D46D08}"/>
                  </a:ext>
                </a:extLst>
              </p:cNvPr>
              <p:cNvSpPr txBox="1"/>
              <p:nvPr/>
            </p:nvSpPr>
            <p:spPr>
              <a:xfrm>
                <a:off x="6361112" y="0"/>
                <a:ext cx="5584723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6600" dirty="0"/>
                  <a:t>Spinors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𝝃</m:t>
                      </m:r>
                      <m:r>
                        <a:rPr lang="en-CA" sz="6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6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CA" sz="6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b>
                        <m:sSubPr>
                          <m:ctrlPr>
                            <a:rPr lang="en-CA" sz="60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CA" sz="60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CA" sz="60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CA" sz="6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CA" sz="60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CA" sz="60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8746DE-DBFB-208B-DA0C-44FDC1D46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112" y="0"/>
                <a:ext cx="5584723" cy="2031325"/>
              </a:xfrm>
              <a:prstGeom prst="rect">
                <a:avLst/>
              </a:prstGeom>
              <a:blipFill>
                <a:blip r:embed="rId5"/>
                <a:stretch>
                  <a:fillRect l="-7415" t="-1021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066419B-8E7E-64B5-EDB2-88FF43AD51BC}"/>
                  </a:ext>
                </a:extLst>
              </p:cNvPr>
              <p:cNvSpPr txBox="1"/>
              <p:nvPr/>
            </p:nvSpPr>
            <p:spPr>
              <a:xfrm>
                <a:off x="246165" y="2501793"/>
                <a:ext cx="5776811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6600" dirty="0"/>
                  <a:t>Dual Vectors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CA" sz="6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CA" sz="6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CA" sz="60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CA" sz="60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CA" sz="60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CA" sz="6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CA" sz="60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CA" sz="60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066419B-8E7E-64B5-EDB2-88FF43AD5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65" y="2501793"/>
                <a:ext cx="5776811" cy="2031325"/>
              </a:xfrm>
              <a:prstGeom prst="rect">
                <a:avLst/>
              </a:prstGeom>
              <a:blipFill>
                <a:blip r:embed="rId6"/>
                <a:stretch>
                  <a:fillRect l="-7173" t="-1018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C72F0F-36CA-DF5B-3B9D-AEB50E571038}"/>
                  </a:ext>
                </a:extLst>
              </p:cNvPr>
              <p:cNvSpPr txBox="1"/>
              <p:nvPr/>
            </p:nvSpPr>
            <p:spPr>
              <a:xfrm>
                <a:off x="6361112" y="2501792"/>
                <a:ext cx="5584723" cy="2052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6600" dirty="0"/>
                  <a:t>Dual Spinors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𝜻</m:t>
                      </m:r>
                      <m:r>
                        <a:rPr lang="en-CA" sz="6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6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</m:e>
                        <m:sub>
                          <m:r>
                            <a:rPr lang="en-CA" sz="6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CA" sz="60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𝖘</m:t>
                          </m:r>
                        </m:e>
                        <m:sup>
                          <m:r>
                            <a:rPr lang="en-CA" sz="60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CA" sz="60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</m:e>
                        <m:sub>
                          <m:r>
                            <a:rPr lang="en-CA" sz="6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CA" sz="60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𝖘</m:t>
                          </m:r>
                        </m:e>
                        <m:sup>
                          <m:r>
                            <a:rPr lang="en-CA" sz="60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C72F0F-36CA-DF5B-3B9D-AEB50E571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112" y="2501792"/>
                <a:ext cx="5584723" cy="2052228"/>
              </a:xfrm>
              <a:prstGeom prst="rect">
                <a:avLst/>
              </a:prstGeom>
              <a:blipFill>
                <a:blip r:embed="rId7"/>
                <a:stretch>
                  <a:fillRect l="-7415" t="-1008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0FC7D6-4633-7A16-C71C-C55F94BBC00C}"/>
                  </a:ext>
                </a:extLst>
              </p:cNvPr>
              <p:cNvSpPr txBox="1"/>
              <p:nvPr/>
            </p:nvSpPr>
            <p:spPr>
              <a:xfrm>
                <a:off x="6246811" y="4746349"/>
                <a:ext cx="5813323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6600" dirty="0"/>
                  <a:t>Tensor Products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𝝃</m:t>
                      </m:r>
                      <m:r>
                        <a:rPr lang="en-CA" sz="6600" b="0" i="1" dirty="0" smtClean="0"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CA" sz="66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𝜻</m:t>
                      </m:r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0FC7D6-4633-7A16-C71C-C55F94BBC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811" y="4746349"/>
                <a:ext cx="5813323" cy="2123658"/>
              </a:xfrm>
              <a:prstGeom prst="rect">
                <a:avLst/>
              </a:prstGeom>
              <a:blipFill>
                <a:blip r:embed="rId8"/>
                <a:stretch>
                  <a:fillRect l="-7240" t="-10057" r="-41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E2CF533-0227-F237-0226-0FE24E1A41D6}"/>
              </a:ext>
            </a:extLst>
          </p:cNvPr>
          <p:cNvCxnSpPr>
            <a:cxnSpLocks/>
          </p:cNvCxnSpPr>
          <p:nvPr/>
        </p:nvCxnSpPr>
        <p:spPr>
          <a:xfrm>
            <a:off x="0" y="2305050"/>
            <a:ext cx="605948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1C9DAE2-DEF6-59B4-1CAE-716E367F60A4}"/>
              </a:ext>
            </a:extLst>
          </p:cNvPr>
          <p:cNvCxnSpPr>
            <a:cxnSpLocks/>
          </p:cNvCxnSpPr>
          <p:nvPr/>
        </p:nvCxnSpPr>
        <p:spPr>
          <a:xfrm>
            <a:off x="0" y="4765399"/>
            <a:ext cx="602297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25F55FC-B56E-B67F-9817-0AC9AF4778F2}"/>
              </a:ext>
            </a:extLst>
          </p:cNvPr>
          <p:cNvCxnSpPr>
            <a:cxnSpLocks/>
          </p:cNvCxnSpPr>
          <p:nvPr/>
        </p:nvCxnSpPr>
        <p:spPr>
          <a:xfrm>
            <a:off x="6169024" y="2305050"/>
            <a:ext cx="605948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4F07105-EF21-B30D-5AB4-72F536DABF4C}"/>
              </a:ext>
            </a:extLst>
          </p:cNvPr>
          <p:cNvCxnSpPr>
            <a:cxnSpLocks/>
          </p:cNvCxnSpPr>
          <p:nvPr/>
        </p:nvCxnSpPr>
        <p:spPr>
          <a:xfrm>
            <a:off x="6169024" y="4765399"/>
            <a:ext cx="602297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93908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53"/>
    </mc:Choice>
    <mc:Fallback xmlns="">
      <p:transition spd="slow" advTm="157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2" grpId="0"/>
      <p:bldP spid="13" grpId="0"/>
      <p:bldP spid="1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1EB262A-3C71-0956-D0DF-2D922B3B17E2}"/>
              </a:ext>
            </a:extLst>
          </p:cNvPr>
          <p:cNvCxnSpPr>
            <a:cxnSpLocks/>
          </p:cNvCxnSpPr>
          <p:nvPr/>
        </p:nvCxnSpPr>
        <p:spPr>
          <a:xfrm flipV="1">
            <a:off x="5564188" y="0"/>
            <a:ext cx="36512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06483A-91BB-DC4B-A9BE-9241FD5EF604}"/>
                  </a:ext>
                </a:extLst>
              </p:cNvPr>
              <p:cNvSpPr txBox="1"/>
              <p:nvPr/>
            </p:nvSpPr>
            <p:spPr>
              <a:xfrm>
                <a:off x="1" y="0"/>
                <a:ext cx="5564187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8000" dirty="0"/>
                  <a:t>Spinor Space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9600" b="0" i="1" smtClean="0">
                          <a:latin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CA" sz="9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06483A-91BB-DC4B-A9BE-9241FD5EF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0"/>
                <a:ext cx="5564187" cy="2800767"/>
              </a:xfrm>
              <a:prstGeom prst="rect">
                <a:avLst/>
              </a:prstGeom>
              <a:blipFill>
                <a:blip r:embed="rId4"/>
                <a:stretch>
                  <a:fillRect l="-8762" t="-9368" r="-128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B82CA3-9055-3DE7-9DFA-FC2679C1E9B5}"/>
                  </a:ext>
                </a:extLst>
              </p:cNvPr>
              <p:cNvSpPr txBox="1"/>
              <p:nvPr/>
            </p:nvSpPr>
            <p:spPr>
              <a:xfrm>
                <a:off x="5522912" y="133350"/>
                <a:ext cx="6726238" cy="2673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7000" dirty="0"/>
                  <a:t>Dual Spinor Space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9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9600" b="0" i="1" smtClean="0">
                              <a:latin typeface="Cambria Math" panose="02040503050406030204" pitchFamily="18" charset="0"/>
                            </a:rPr>
                            <m:t>𝒮</m:t>
                          </m:r>
                        </m:e>
                        <m:sup>
                          <m:r>
                            <a:rPr lang="en-GB" sz="9600" b="0" i="1" smtClean="0">
                              <a:latin typeface="Cambria Math" panose="02040503050406030204" pitchFamily="18" charset="0"/>
                            </a:rPr>
                            <m:t>𝑑𝑢𝑎𝑙</m:t>
                          </m:r>
                        </m:sup>
                      </m:sSup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B82CA3-9055-3DE7-9DFA-FC2679C1E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912" y="133350"/>
                <a:ext cx="6726238" cy="2673296"/>
              </a:xfrm>
              <a:prstGeom prst="rect">
                <a:avLst/>
              </a:prstGeom>
              <a:blipFill>
                <a:blip r:embed="rId5"/>
                <a:stretch>
                  <a:fillRect l="-6346" t="-8447" r="-915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96EC9E-3A8B-78B7-F971-C17F4979D5B0}"/>
                  </a:ext>
                </a:extLst>
              </p:cNvPr>
              <p:cNvSpPr txBox="1"/>
              <p:nvPr/>
            </p:nvSpPr>
            <p:spPr>
              <a:xfrm>
                <a:off x="760515" y="2965505"/>
                <a:ext cx="4329011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13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𝝃</m:t>
                      </m:r>
                      <m:r>
                        <a:rPr lang="en-GB" sz="13800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sz="13800" i="1">
                          <a:latin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CA" sz="13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96EC9E-3A8B-78B7-F971-C17F4979D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15" y="2965505"/>
                <a:ext cx="4329011" cy="22159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DABB8B-98F9-74AF-C12C-1DE656616885}"/>
                  </a:ext>
                </a:extLst>
              </p:cNvPr>
              <p:cNvSpPr txBox="1"/>
              <p:nvPr/>
            </p:nvSpPr>
            <p:spPr>
              <a:xfrm>
                <a:off x="5865864" y="3126670"/>
                <a:ext cx="6118122" cy="1893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15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𝜻</m:t>
                      </m:r>
                      <m:r>
                        <a:rPr lang="en-GB" sz="11500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sz="11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1500" i="1">
                              <a:latin typeface="Cambria Math" panose="02040503050406030204" pitchFamily="18" charset="0"/>
                            </a:rPr>
                            <m:t>𝒮</m:t>
                          </m:r>
                        </m:e>
                        <m:sup>
                          <m:r>
                            <a:rPr lang="en-GB" sz="11500" i="1">
                              <a:latin typeface="Cambria Math" panose="02040503050406030204" pitchFamily="18" charset="0"/>
                            </a:rPr>
                            <m:t>𝑑𝑢𝑎𝑙</m:t>
                          </m:r>
                        </m:sup>
                      </m:sSup>
                    </m:oMath>
                  </m:oMathPara>
                </a14:m>
                <a:endParaRPr lang="en-CA" sz="115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DABB8B-98F9-74AF-C12C-1DE656616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864" y="3126670"/>
                <a:ext cx="6118122" cy="18936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544469EE-AD07-64B8-BB2E-371D1F190C04}"/>
              </a:ext>
            </a:extLst>
          </p:cNvPr>
          <p:cNvGrpSpPr/>
          <p:nvPr/>
        </p:nvGrpSpPr>
        <p:grpSpPr>
          <a:xfrm>
            <a:off x="939057" y="5020330"/>
            <a:ext cx="6777040" cy="1704320"/>
            <a:chOff x="939057" y="5153680"/>
            <a:chExt cx="6777040" cy="170432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D0D58E9-3724-476F-D728-84D6EA5A2BD2}"/>
                </a:ext>
              </a:extLst>
            </p:cNvPr>
            <p:cNvGrpSpPr/>
            <p:nvPr/>
          </p:nvGrpSpPr>
          <p:grpSpPr>
            <a:xfrm>
              <a:off x="939057" y="5153680"/>
              <a:ext cx="1700213" cy="1704320"/>
              <a:chOff x="939057" y="5153680"/>
              <a:chExt cx="1700213" cy="170432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744355-FFFB-6FC6-2A2B-B98ADBB6DBCD}"/>
                  </a:ext>
                </a:extLst>
              </p:cNvPr>
              <p:cNvSpPr txBox="1"/>
              <p:nvPr/>
            </p:nvSpPr>
            <p:spPr>
              <a:xfrm>
                <a:off x="939057" y="5842337"/>
                <a:ext cx="170021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0" b="1" dirty="0">
                    <a:solidFill>
                      <a:srgbClr val="7030A0"/>
                    </a:solidFill>
                  </a:rPr>
                  <a:t>bold</a:t>
                </a:r>
                <a:endParaRPr lang="en-CA" sz="6000" b="1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550023F1-9405-7C16-B63E-C0F7B83DDA32}"/>
                  </a:ext>
                </a:extLst>
              </p:cNvPr>
              <p:cNvCxnSpPr>
                <a:cxnSpLocks/>
                <a:stCxn id="10" idx="0"/>
              </p:cNvCxnSpPr>
              <p:nvPr/>
            </p:nvCxnSpPr>
            <p:spPr>
              <a:xfrm flipH="1" flipV="1">
                <a:off x="1466850" y="5153680"/>
                <a:ext cx="322314" cy="688657"/>
              </a:xfrm>
              <a:prstGeom prst="straightConnector1">
                <a:avLst/>
              </a:prstGeom>
              <a:ln w="1270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7204C7C-9507-AE6E-6B1B-3B8CC89AB809}"/>
                </a:ext>
              </a:extLst>
            </p:cNvPr>
            <p:cNvGrpSpPr/>
            <p:nvPr/>
          </p:nvGrpSpPr>
          <p:grpSpPr>
            <a:xfrm>
              <a:off x="6015884" y="5153680"/>
              <a:ext cx="1700213" cy="1704320"/>
              <a:chOff x="939057" y="5153680"/>
              <a:chExt cx="1700213" cy="1704320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FD8765-AD32-6688-0C8C-A1BAE34F29E1}"/>
                  </a:ext>
                </a:extLst>
              </p:cNvPr>
              <p:cNvSpPr txBox="1"/>
              <p:nvPr/>
            </p:nvSpPr>
            <p:spPr>
              <a:xfrm>
                <a:off x="939057" y="5842337"/>
                <a:ext cx="170021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0" b="1" dirty="0">
                    <a:solidFill>
                      <a:srgbClr val="7030A0"/>
                    </a:solidFill>
                  </a:rPr>
                  <a:t>bold</a:t>
                </a:r>
                <a:endParaRPr lang="en-CA" sz="6000" b="1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0044385A-FF4A-09F9-1309-59018DD32C81}"/>
                  </a:ext>
                </a:extLst>
              </p:cNvPr>
              <p:cNvCxnSpPr>
                <a:cxnSpLocks/>
                <a:stCxn id="20" idx="0"/>
              </p:cNvCxnSpPr>
              <p:nvPr/>
            </p:nvCxnSpPr>
            <p:spPr>
              <a:xfrm flipH="1" flipV="1">
                <a:off x="1466850" y="5153680"/>
                <a:ext cx="322314" cy="688657"/>
              </a:xfrm>
              <a:prstGeom prst="straightConnector1">
                <a:avLst/>
              </a:prstGeom>
              <a:ln w="1270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0837B96-B604-1900-CAD4-C51B758CFC0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24000" y="2445120"/>
              <a:ext cx="9441000" cy="24267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0837B96-B604-1900-CAD4-C51B758CFC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14640" y="2435760"/>
                <a:ext cx="9459720" cy="2445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6900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48"/>
    </mc:Choice>
    <mc:Fallback xmlns="">
      <p:transition spd="slow" advTm="156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A987C2-A669-8AA3-8A75-206AD2BF46D9}"/>
              </a:ext>
            </a:extLst>
          </p:cNvPr>
          <p:cNvCxnSpPr>
            <a:cxnSpLocks/>
          </p:cNvCxnSpPr>
          <p:nvPr/>
        </p:nvCxnSpPr>
        <p:spPr>
          <a:xfrm>
            <a:off x="0" y="3421063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047EA42-B537-11EB-3D13-B35B02107B17}"/>
                  </a:ext>
                </a:extLst>
              </p:cNvPr>
              <p:cNvSpPr txBox="1"/>
              <p:nvPr/>
            </p:nvSpPr>
            <p:spPr>
              <a:xfrm>
                <a:off x="284265" y="44760"/>
                <a:ext cx="7354785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8000" dirty="0"/>
                  <a:t>Spinors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80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𝝃</m:t>
                      </m:r>
                      <m:r>
                        <a:rPr lang="en-CA" sz="8000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8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8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CA" sz="8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b>
                        <m:sSubPr>
                          <m:ctrlPr>
                            <a:rPr lang="en-CA" sz="80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CA" sz="80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CA" sz="8000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8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8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CA" sz="8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CA" sz="80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CA" sz="80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047EA42-B537-11EB-3D13-B35B02107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65" y="44760"/>
                <a:ext cx="7354785" cy="2554545"/>
              </a:xfrm>
              <a:prstGeom prst="rect">
                <a:avLst/>
              </a:prstGeom>
              <a:blipFill>
                <a:blip r:embed="rId4"/>
                <a:stretch>
                  <a:fillRect l="-7131" t="-102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E53B44-7B90-74A7-284A-83DC51AE1137}"/>
                  </a:ext>
                </a:extLst>
              </p:cNvPr>
              <p:cNvSpPr txBox="1"/>
              <p:nvPr/>
            </p:nvSpPr>
            <p:spPr>
              <a:xfrm>
                <a:off x="7296150" y="-91259"/>
                <a:ext cx="4916385" cy="2558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7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70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0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CA" sz="70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GB" sz="70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sSub>
                            <m:sSubPr>
                              <m:ctrlPr>
                                <a:rPr lang="en-CA" sz="70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0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70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7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7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7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7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GB" sz="7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7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7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GB" sz="7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sz="7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E53B44-7B90-74A7-284A-83DC51AE1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150" y="-91259"/>
                <a:ext cx="4916385" cy="25580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D6EF31-9E8B-F570-6C60-488D30957BC3}"/>
                  </a:ext>
                </a:extLst>
              </p:cNvPr>
              <p:cNvSpPr txBox="1"/>
              <p:nvPr/>
            </p:nvSpPr>
            <p:spPr>
              <a:xfrm>
                <a:off x="284265" y="3744034"/>
                <a:ext cx="7086600" cy="2582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8000" dirty="0"/>
                  <a:t>Dual Spinors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8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𝜻</m:t>
                      </m:r>
                      <m:r>
                        <a:rPr lang="en-CA" sz="8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8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</m:e>
                        <m:sub>
                          <m:r>
                            <a:rPr lang="en-CA" sz="8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CA" sz="80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80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𝖘</m:t>
                          </m:r>
                        </m:e>
                        <m:sup>
                          <m:r>
                            <a:rPr lang="en-CA" sz="80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CA" sz="80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8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</m:e>
                        <m:sub>
                          <m:r>
                            <a:rPr lang="en-CA" sz="8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CA" sz="80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80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𝖘</m:t>
                          </m:r>
                        </m:e>
                        <m:sup>
                          <m:r>
                            <a:rPr lang="en-CA" sz="80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D6EF31-9E8B-F570-6C60-488D30957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65" y="3744034"/>
                <a:ext cx="7086600" cy="2582374"/>
              </a:xfrm>
              <a:prstGeom prst="rect">
                <a:avLst/>
              </a:prstGeom>
              <a:blipFill>
                <a:blip r:embed="rId6"/>
                <a:stretch>
                  <a:fillRect l="-7401" t="-1014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AFDB42-930E-FBFB-7332-5D6B6B3F207F}"/>
                  </a:ext>
                </a:extLst>
              </p:cNvPr>
              <p:cNvSpPr txBox="1"/>
              <p:nvPr/>
            </p:nvSpPr>
            <p:spPr>
              <a:xfrm>
                <a:off x="7100722" y="3335846"/>
                <a:ext cx="5111813" cy="2390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8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8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𝜁</m:t>
                            </m:r>
                          </m:e>
                          <m:sub>
                            <m:r>
                              <a:rPr lang="en-CA" sz="8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sSub>
                          <m:sSubPr>
                            <m:ctrlPr>
                              <a:rPr lang="en-CA" sz="8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8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𝜁</m:t>
                            </m:r>
                          </m:e>
                          <m:sub>
                            <m:r>
                              <a:rPr lang="en-CA" sz="8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GB" sz="8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8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CA" sz="8000" b="1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8000" b="1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𝖘</m:t>
                                </m:r>
                              </m:e>
                              <m:sup>
                                <m:r>
                                  <a:rPr lang="en-CA" sz="8000" b="1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CA" sz="8000" b="1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8000" b="1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𝖘</m:t>
                                </m:r>
                              </m:e>
                              <m:sup>
                                <m:r>
                                  <a:rPr lang="en-CA" sz="8000" b="1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US" sz="80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AFDB42-930E-FBFB-7332-5D6B6B3F2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722" y="3335846"/>
                <a:ext cx="5111813" cy="23902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431D3468-747C-CBB9-3606-5883C9FD3C1A}"/>
              </a:ext>
            </a:extLst>
          </p:cNvPr>
          <p:cNvSpPr/>
          <p:nvPr/>
        </p:nvSpPr>
        <p:spPr>
          <a:xfrm>
            <a:off x="1069786" y="1312694"/>
            <a:ext cx="6301080" cy="1352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80B2187-28AB-E734-0519-B99ADDE815A9}"/>
                  </a:ext>
                </a:extLst>
              </p:cNvPr>
              <p:cNvSpPr txBox="1"/>
              <p:nvPr/>
            </p:nvSpPr>
            <p:spPr>
              <a:xfrm>
                <a:off x="8421585" y="2212342"/>
                <a:ext cx="348316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GB" sz="7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sz="7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GB" sz="7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7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GB" sz="7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  <m:sSub>
                          <m:sSubPr>
                            <m:ctrlPr>
                              <a:rPr lang="en-CA" sz="7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7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GB" sz="7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72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80B2187-28AB-E734-0519-B99ADDE81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1585" y="2212342"/>
                <a:ext cx="3483164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F9264FE-73D0-FB25-3320-27417D13E03D}"/>
                  </a:ext>
                </a:extLst>
              </p:cNvPr>
              <p:cNvSpPr txBox="1"/>
              <p:nvPr/>
            </p:nvSpPr>
            <p:spPr>
              <a:xfrm>
                <a:off x="8286750" y="5657683"/>
                <a:ext cx="3845636" cy="1225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GB" sz="7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sz="7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CA" sz="7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7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𝜁</m:t>
                            </m:r>
                          </m:e>
                          <m:sub>
                            <m:r>
                              <a:rPr lang="en-GB" sz="7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sSup>
                          <m:sSupPr>
                            <m:ctrlPr>
                              <a:rPr lang="en-CA" sz="7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72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𝖘</m:t>
                            </m:r>
                          </m:e>
                          <m:sup>
                            <m:r>
                              <a:rPr lang="en-GB" sz="72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72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F9264FE-73D0-FB25-3320-27417D13E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6750" y="5657683"/>
                <a:ext cx="3845636" cy="122527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7F277C0-53C7-2B71-69DE-249C39F23FA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6000" y="1278000"/>
              <a:ext cx="7288200" cy="51735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7F277C0-53C7-2B71-69DE-249C39F23F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6640" y="1268640"/>
                <a:ext cx="7306920" cy="5192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887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886"/>
    </mc:Choice>
    <mc:Fallback xmlns="">
      <p:transition spd="slow" advTm="548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  <p:bldP spid="11" grpId="0" animBg="1"/>
      <p:bldP spid="24" grpId="0"/>
      <p:bldP spid="2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A987C2-A669-8AA3-8A75-206AD2BF46D9}"/>
              </a:ext>
            </a:extLst>
          </p:cNvPr>
          <p:cNvCxnSpPr>
            <a:cxnSpLocks/>
          </p:cNvCxnSpPr>
          <p:nvPr/>
        </p:nvCxnSpPr>
        <p:spPr>
          <a:xfrm>
            <a:off x="0" y="3573463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047EA42-B537-11EB-3D13-B35B02107B17}"/>
                  </a:ext>
                </a:extLst>
              </p:cNvPr>
              <p:cNvSpPr txBox="1"/>
              <p:nvPr/>
            </p:nvSpPr>
            <p:spPr>
              <a:xfrm>
                <a:off x="284265" y="522768"/>
                <a:ext cx="7354785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8000" dirty="0"/>
                  <a:t>Spinors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80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𝝃</m:t>
                      </m:r>
                      <m:r>
                        <a:rPr lang="en-CA" sz="8000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8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8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CA" sz="8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b>
                        <m:sSubPr>
                          <m:ctrlPr>
                            <a:rPr lang="en-CA" sz="80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CA" sz="80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CA" sz="8000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8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8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CA" sz="8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CA" sz="80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CA" sz="80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047EA42-B537-11EB-3D13-B35B02107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65" y="522768"/>
                <a:ext cx="7354785" cy="2554545"/>
              </a:xfrm>
              <a:prstGeom prst="rect">
                <a:avLst/>
              </a:prstGeom>
              <a:blipFill>
                <a:blip r:embed="rId4"/>
                <a:stretch>
                  <a:fillRect l="-7131" t="-102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E53B44-7B90-74A7-284A-83DC51AE1137}"/>
                  </a:ext>
                </a:extLst>
              </p:cNvPr>
              <p:cNvSpPr txBox="1"/>
              <p:nvPr/>
            </p:nvSpPr>
            <p:spPr>
              <a:xfrm>
                <a:off x="8343900" y="264369"/>
                <a:ext cx="3390900" cy="2831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8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8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8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GB" sz="8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8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8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GB" sz="8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sz="8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E53B44-7B90-74A7-284A-83DC51AE1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900" y="264369"/>
                <a:ext cx="3390900" cy="28319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D6EF31-9E8B-F570-6C60-488D30957BC3}"/>
                  </a:ext>
                </a:extLst>
              </p:cNvPr>
              <p:cNvSpPr txBox="1"/>
              <p:nvPr/>
            </p:nvSpPr>
            <p:spPr>
              <a:xfrm>
                <a:off x="284265" y="3858740"/>
                <a:ext cx="7086600" cy="2582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8000" dirty="0"/>
                  <a:t>Dual Spinors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8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𝜻</m:t>
                      </m:r>
                      <m:r>
                        <a:rPr lang="en-CA" sz="8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8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</m:e>
                        <m:sub>
                          <m:r>
                            <a:rPr lang="en-CA" sz="8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CA" sz="80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80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𝖘</m:t>
                          </m:r>
                        </m:e>
                        <m:sup>
                          <m:r>
                            <a:rPr lang="en-CA" sz="80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CA" sz="80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8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8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</m:e>
                        <m:sub>
                          <m:r>
                            <a:rPr lang="en-CA" sz="80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CA" sz="80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80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𝖘</m:t>
                          </m:r>
                        </m:e>
                        <m:sup>
                          <m:r>
                            <a:rPr lang="en-CA" sz="80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D6EF31-9E8B-F570-6C60-488D30957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65" y="3858740"/>
                <a:ext cx="7086600" cy="2582374"/>
              </a:xfrm>
              <a:prstGeom prst="rect">
                <a:avLst/>
              </a:prstGeom>
              <a:blipFill>
                <a:blip r:embed="rId6"/>
                <a:stretch>
                  <a:fillRect l="-7401" t="-1014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AFDB42-930E-FBFB-7332-5D6B6B3F207F}"/>
                  </a:ext>
                </a:extLst>
              </p:cNvPr>
              <p:cNvSpPr txBox="1"/>
              <p:nvPr/>
            </p:nvSpPr>
            <p:spPr>
              <a:xfrm>
                <a:off x="7389915" y="4392957"/>
                <a:ext cx="453687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8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8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</m:e>
                            <m:sub>
                              <m:r>
                                <a:rPr lang="en-CA" sz="8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sSub>
                            <m:sSubPr>
                              <m:ctrlPr>
                                <a:rPr lang="en-CA" sz="8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8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</m:e>
                            <m:sub>
                              <m:r>
                                <a:rPr lang="en-CA" sz="8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8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AFDB42-930E-FBFB-7332-5D6B6B3F2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9915" y="4392957"/>
                <a:ext cx="4536870" cy="13234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B1CF4E1-D622-4E53-A3F4-BB1B4E0E646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08880" y="370440"/>
              <a:ext cx="9310680" cy="6255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B1CF4E1-D622-4E53-A3F4-BB1B4E0E64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99520" y="361080"/>
                <a:ext cx="9329400" cy="6274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0387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51"/>
    </mc:Choice>
    <mc:Fallback xmlns="">
      <p:transition spd="slow" advTm="202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E522665-7FF7-9760-8B52-10E29D92DA6B}"/>
                  </a:ext>
                </a:extLst>
              </p:cNvPr>
              <p:cNvSpPr txBox="1"/>
              <p:nvPr/>
            </p:nvSpPr>
            <p:spPr>
              <a:xfrm>
                <a:off x="3849387" y="1347166"/>
                <a:ext cx="373321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80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80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CA" sz="80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GB" sz="8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sSub>
                            <m:sSubPr>
                              <m:ctrlPr>
                                <a:rPr lang="en-CA" sz="80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80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CA" sz="80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8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E522665-7FF7-9760-8B52-10E29D92D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9387" y="1347166"/>
                <a:ext cx="3733214" cy="1323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64298F-9162-929B-CE55-7CBF2ECBB87F}"/>
                  </a:ext>
                </a:extLst>
              </p:cNvPr>
              <p:cNvSpPr txBox="1"/>
              <p:nvPr/>
            </p:nvSpPr>
            <p:spPr>
              <a:xfrm>
                <a:off x="4116672" y="4277348"/>
                <a:ext cx="3465929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8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8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8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</m:e>
                            <m:sub>
                              <m:r>
                                <a:rPr lang="en-CA" sz="8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sSub>
                            <m:sSubPr>
                              <m:ctrlPr>
                                <a:rPr lang="en-CA" sz="8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8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</m:e>
                            <m:sub>
                              <m:r>
                                <a:rPr lang="en-CA" sz="8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8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64298F-9162-929B-CE55-7CBF2ECBB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6672" y="4277348"/>
                <a:ext cx="3465929" cy="13234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98456C-D586-208F-2803-EBFFA3D61667}"/>
                  </a:ext>
                </a:extLst>
              </p:cNvPr>
              <p:cNvSpPr txBox="1"/>
              <p:nvPr/>
            </p:nvSpPr>
            <p:spPr>
              <a:xfrm>
                <a:off x="7314461" y="597006"/>
                <a:ext cx="2037764" cy="2831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8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8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8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GB" sz="8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8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8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GB" sz="8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sz="8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98456C-D586-208F-2803-EBFFA3D61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461" y="597006"/>
                <a:ext cx="2037764" cy="28319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B35CCF-E001-1E74-2C5E-CFB974908411}"/>
                  </a:ext>
                </a:extLst>
              </p:cNvPr>
              <p:cNvSpPr txBox="1"/>
              <p:nvPr/>
            </p:nvSpPr>
            <p:spPr>
              <a:xfrm>
                <a:off x="7314461" y="3610583"/>
                <a:ext cx="2037764" cy="2390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8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8000" b="1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8000" b="1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𝖘</m:t>
                                  </m:r>
                                </m:e>
                                <m:sup>
                                  <m:r>
                                    <a:rPr lang="en-CA" sz="8000" b="1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8000" b="1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8000" b="1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𝖘</m:t>
                                  </m:r>
                                </m:e>
                                <m:sup>
                                  <m:r>
                                    <a:rPr lang="en-CA" sz="8000" b="1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sz="8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B35CCF-E001-1E74-2C5E-CFB974908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461" y="3610583"/>
                <a:ext cx="2037764" cy="23902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EF2B6C3-6DE2-AB87-8EA7-7191B9F524C4}"/>
              </a:ext>
            </a:extLst>
          </p:cNvPr>
          <p:cNvSpPr txBox="1"/>
          <p:nvPr/>
        </p:nvSpPr>
        <p:spPr>
          <a:xfrm>
            <a:off x="367599" y="1107807"/>
            <a:ext cx="3689544" cy="1323439"/>
          </a:xfrm>
          <a:prstGeom prst="rect">
            <a:avLst/>
          </a:prstGeom>
          <a:noFill/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8000" dirty="0"/>
              <a:t>Spinor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20BD56-9954-8FEC-415A-D7E8BFE392EA}"/>
              </a:ext>
            </a:extLst>
          </p:cNvPr>
          <p:cNvSpPr txBox="1"/>
          <p:nvPr/>
        </p:nvSpPr>
        <p:spPr>
          <a:xfrm>
            <a:off x="367599" y="3573463"/>
            <a:ext cx="3503196" cy="2554545"/>
          </a:xfrm>
          <a:prstGeom prst="rect">
            <a:avLst/>
          </a:prstGeom>
          <a:noFill/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8000" dirty="0"/>
              <a:t>Dual Spinor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716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456"/>
    </mc:Choice>
    <mc:Fallback xmlns="">
      <p:transition advTm="245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08B269-A8A2-9E0C-DFED-7761C43AA421}"/>
                  </a:ext>
                </a:extLst>
              </p:cNvPr>
              <p:cNvSpPr txBox="1"/>
              <p:nvPr/>
            </p:nvSpPr>
            <p:spPr>
              <a:xfrm>
                <a:off x="2133602" y="-1646170"/>
                <a:ext cx="6302476" cy="1395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8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8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sz="8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CA" sz="8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CA" sz="8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en-CA" sz="80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CA" sz="8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80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8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8000" i="1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CA" sz="80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CA" sz="80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CA" sz="8000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sSup>
                        <m:sSupPr>
                          <m:ctrlPr>
                            <a:rPr lang="en-CA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CA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08B269-A8A2-9E0C-DFED-7761C43AA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2" y="-1646170"/>
                <a:ext cx="6302476" cy="13958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04F630D-249D-192C-93E9-1966CBBDC994}"/>
                  </a:ext>
                </a:extLst>
              </p:cNvPr>
              <p:cNvSpPr txBox="1"/>
              <p:nvPr/>
            </p:nvSpPr>
            <p:spPr>
              <a:xfrm>
                <a:off x="668595" y="791745"/>
                <a:ext cx="2433483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1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1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sz="1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CA" sz="1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CA" sz="1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CA" sz="1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04F630D-249D-192C-93E9-1966CBBDC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595" y="791745"/>
                <a:ext cx="2433483" cy="1938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A5AE96-ECDA-90B3-3546-42CC8D33C923}"/>
                  </a:ext>
                </a:extLst>
              </p:cNvPr>
              <p:cNvSpPr txBox="1"/>
              <p:nvPr/>
            </p:nvSpPr>
            <p:spPr>
              <a:xfrm>
                <a:off x="9515169" y="791745"/>
                <a:ext cx="1700979" cy="1998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1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1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CA" sz="1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CA" sz="1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A5AE96-ECDA-90B3-3546-42CC8D33C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169" y="791745"/>
                <a:ext cx="1700979" cy="19988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F028E3-428C-E71A-3347-E36CFE9E5D2B}"/>
                  </a:ext>
                </a:extLst>
              </p:cNvPr>
              <p:cNvSpPr txBox="1"/>
              <p:nvPr/>
            </p:nvSpPr>
            <p:spPr>
              <a:xfrm>
                <a:off x="5397909" y="741923"/>
                <a:ext cx="3387215" cy="1945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1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120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1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12000" i="1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CA" sz="120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CA" sz="120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CA" sz="12000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CA" sz="1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F028E3-428C-E71A-3347-E36CFE9E5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909" y="741923"/>
                <a:ext cx="3387215" cy="19452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368B52-8E30-B40E-5CB8-9E46CF431F4B}"/>
                  </a:ext>
                </a:extLst>
              </p:cNvPr>
              <p:cNvSpPr txBox="1"/>
              <p:nvPr/>
            </p:nvSpPr>
            <p:spPr>
              <a:xfrm>
                <a:off x="9291486" y="3721660"/>
                <a:ext cx="2148347" cy="3074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7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7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7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CA" sz="7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7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7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CA" sz="7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7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7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CA" sz="7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368B52-8E30-B40E-5CB8-9E46CF431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1486" y="3721660"/>
                <a:ext cx="2148347" cy="30743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3E60D8E-B889-5980-6913-62815129752A}"/>
                  </a:ext>
                </a:extLst>
              </p:cNvPr>
              <p:cNvSpPr txBox="1"/>
              <p:nvPr/>
            </p:nvSpPr>
            <p:spPr>
              <a:xfrm>
                <a:off x="156087" y="4048443"/>
                <a:ext cx="4907526" cy="2558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7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CA" sz="7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7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CA" sz="7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CA" sz="7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CA" sz="7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7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7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CA" sz="7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</m:t>
                                    </m:r>
                                    <m:r>
                                      <a:rPr lang="en-CA" sz="7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CA" sz="7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CA" sz="7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7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CA" sz="7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CA" sz="7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CA" sz="7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7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7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CA" sz="7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</m:t>
                                    </m:r>
                                    <m:r>
                                      <a:rPr lang="en-CA" sz="72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CA" sz="72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3E60D8E-B889-5980-6913-628151297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87" y="4048443"/>
                <a:ext cx="4907526" cy="25580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5D2F60-A204-6BA0-461D-5D9AB75AFD64}"/>
                  </a:ext>
                </a:extLst>
              </p:cNvPr>
              <p:cNvSpPr txBox="1"/>
              <p:nvPr/>
            </p:nvSpPr>
            <p:spPr>
              <a:xfrm>
                <a:off x="3682181" y="968503"/>
                <a:ext cx="1440425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120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1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5D2F60-A204-6BA0-461D-5D9AB75AF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181" y="968503"/>
                <a:ext cx="1440425" cy="19389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1C4D05E7-236E-30D2-7422-67E4A0B112B4}"/>
              </a:ext>
            </a:extLst>
          </p:cNvPr>
          <p:cNvSpPr/>
          <p:nvPr/>
        </p:nvSpPr>
        <p:spPr>
          <a:xfrm>
            <a:off x="-1" y="3396566"/>
            <a:ext cx="11779047" cy="329883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F9604A-1542-3BD3-562F-DD895ACD6E3C}"/>
              </a:ext>
            </a:extLst>
          </p:cNvPr>
          <p:cNvSpPr txBox="1"/>
          <p:nvPr/>
        </p:nvSpPr>
        <p:spPr>
          <a:xfrm>
            <a:off x="412954" y="3296004"/>
            <a:ext cx="42235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Pauli Vector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A28D6A-B413-0EAA-5E1C-9017F31AFF18}"/>
              </a:ext>
            </a:extLst>
          </p:cNvPr>
          <p:cNvSpPr txBox="1"/>
          <p:nvPr/>
        </p:nvSpPr>
        <p:spPr>
          <a:xfrm>
            <a:off x="7968431" y="3052780"/>
            <a:ext cx="42235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Standard Vector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B2D4CC48-D0A3-79B8-40DE-D9B276C9CB97}"/>
              </a:ext>
            </a:extLst>
          </p:cNvPr>
          <p:cNvSpPr/>
          <p:nvPr/>
        </p:nvSpPr>
        <p:spPr>
          <a:xfrm>
            <a:off x="2925098" y="362499"/>
            <a:ext cx="6223819" cy="2096754"/>
          </a:xfrm>
          <a:prstGeom prst="arc">
            <a:avLst>
              <a:gd name="adj1" fmla="val 11489823"/>
              <a:gd name="adj2" fmla="val 21039213"/>
            </a:avLst>
          </a:prstGeom>
          <a:ln w="1524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00B050"/>
              </a:solidFill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199C9BBF-A9D1-ABAE-CF89-F0C5401FDDE9}"/>
              </a:ext>
            </a:extLst>
          </p:cNvPr>
          <p:cNvSpPr/>
          <p:nvPr/>
        </p:nvSpPr>
        <p:spPr>
          <a:xfrm rot="10800000">
            <a:off x="3067667" y="1110300"/>
            <a:ext cx="6223819" cy="2096754"/>
          </a:xfrm>
          <a:prstGeom prst="arc">
            <a:avLst>
              <a:gd name="adj1" fmla="val 11489823"/>
              <a:gd name="adj2" fmla="val 21039213"/>
            </a:avLst>
          </a:prstGeom>
          <a:ln w="1524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B4579A4-E6D6-1885-0230-007C3162C1C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17840" y="674280"/>
              <a:ext cx="9796680" cy="21186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B4579A4-E6D6-1885-0230-007C3162C1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08480" y="664920"/>
                <a:ext cx="9815400" cy="2137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0302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34"/>
    </mc:Choice>
    <mc:Fallback xmlns="">
      <p:transition spd="slow" advTm="239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2" grpId="0"/>
      <p:bldP spid="13" grpId="0"/>
      <p:bldP spid="14" grpId="0" animBg="1"/>
      <p:bldP spid="1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E522665-7FF7-9760-8B52-10E29D92DA6B}"/>
                  </a:ext>
                </a:extLst>
              </p:cNvPr>
              <p:cNvSpPr txBox="1"/>
              <p:nvPr/>
            </p:nvSpPr>
            <p:spPr>
              <a:xfrm>
                <a:off x="0" y="1347166"/>
                <a:ext cx="373321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80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80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CA" sz="80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GB" sz="8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sSub>
                            <m:sSubPr>
                              <m:ctrlPr>
                                <a:rPr lang="en-CA" sz="80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80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CA" sz="80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8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E522665-7FF7-9760-8B52-10E29D92D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47166"/>
                <a:ext cx="3733214" cy="1323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64298F-9162-929B-CE55-7CBF2ECBB87F}"/>
                  </a:ext>
                </a:extLst>
              </p:cNvPr>
              <p:cNvSpPr txBox="1"/>
              <p:nvPr/>
            </p:nvSpPr>
            <p:spPr>
              <a:xfrm>
                <a:off x="4116672" y="4277348"/>
                <a:ext cx="3465929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8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8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8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</m:e>
                            <m:sub>
                              <m:r>
                                <a:rPr lang="en-CA" sz="8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sSub>
                            <m:sSubPr>
                              <m:ctrlPr>
                                <a:rPr lang="en-CA" sz="8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8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</m:e>
                            <m:sub>
                              <m:r>
                                <a:rPr lang="en-CA" sz="8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8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64298F-9162-929B-CE55-7CBF2ECBB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6672" y="4277348"/>
                <a:ext cx="3465929" cy="13234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98456C-D586-208F-2803-EBFFA3D61667}"/>
                  </a:ext>
                </a:extLst>
              </p:cNvPr>
              <p:cNvSpPr txBox="1"/>
              <p:nvPr/>
            </p:nvSpPr>
            <p:spPr>
              <a:xfrm>
                <a:off x="10155083" y="597006"/>
                <a:ext cx="2037764" cy="2831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8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8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8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GB" sz="8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8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8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GB" sz="8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sz="8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98456C-D586-208F-2803-EBFFA3D61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5083" y="597006"/>
                <a:ext cx="2037764" cy="28319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B35CCF-E001-1E74-2C5E-CFB974908411}"/>
                  </a:ext>
                </a:extLst>
              </p:cNvPr>
              <p:cNvSpPr txBox="1"/>
              <p:nvPr/>
            </p:nvSpPr>
            <p:spPr>
              <a:xfrm>
                <a:off x="7314461" y="3610583"/>
                <a:ext cx="2037764" cy="2390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8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8000" b="1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8000" b="1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𝖘</m:t>
                                  </m:r>
                                </m:e>
                                <m:sup>
                                  <m:r>
                                    <a:rPr lang="en-CA" sz="8000" b="1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8000" b="1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8000" b="1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𝖘</m:t>
                                  </m:r>
                                </m:e>
                                <m:sup>
                                  <m:r>
                                    <a:rPr lang="en-CA" sz="8000" b="1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sz="8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B35CCF-E001-1E74-2C5E-CFB974908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461" y="3610583"/>
                <a:ext cx="2037764" cy="23902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09968CEE-F592-1A85-E229-2E85D0CB235A}"/>
              </a:ext>
            </a:extLst>
          </p:cNvPr>
          <p:cNvGrpSpPr/>
          <p:nvPr/>
        </p:nvGrpSpPr>
        <p:grpSpPr>
          <a:xfrm>
            <a:off x="3344577" y="227719"/>
            <a:ext cx="3465929" cy="2902851"/>
            <a:chOff x="3344577" y="227719"/>
            <a:chExt cx="3465929" cy="29028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3F82598-3D86-FEB0-FAF9-A079E779736F}"/>
                    </a:ext>
                  </a:extLst>
                </p:cNvPr>
                <p:cNvSpPr txBox="1"/>
                <p:nvPr/>
              </p:nvSpPr>
              <p:spPr>
                <a:xfrm>
                  <a:off x="3344577" y="887199"/>
                  <a:ext cx="3465929" cy="22433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80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80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sz="8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CA" sz="8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8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CA" sz="8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8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3F82598-3D86-FEB0-FAF9-A079E77973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4577" y="887199"/>
                  <a:ext cx="3465929" cy="224337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E0BE08-5F70-C1E2-A0B6-CA7D087D4A9F}"/>
                </a:ext>
              </a:extLst>
            </p:cNvPr>
            <p:cNvSpPr txBox="1"/>
            <p:nvPr/>
          </p:nvSpPr>
          <p:spPr>
            <a:xfrm>
              <a:off x="3683771" y="227719"/>
              <a:ext cx="25002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800" dirty="0">
                  <a:solidFill>
                    <a:srgbClr val="00B050"/>
                  </a:solidFill>
                </a:rPr>
                <a:t>covariant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05C4F45-11A2-5A58-5A37-3023C8884E2A}"/>
              </a:ext>
            </a:extLst>
          </p:cNvPr>
          <p:cNvGrpSpPr/>
          <p:nvPr/>
        </p:nvGrpSpPr>
        <p:grpSpPr>
          <a:xfrm>
            <a:off x="6220703" y="227719"/>
            <a:ext cx="4033386" cy="2843857"/>
            <a:chOff x="6220703" y="227719"/>
            <a:chExt cx="4033386" cy="28438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3620F86-02B0-FE54-CB56-37E5DE384A44}"/>
                    </a:ext>
                  </a:extLst>
                </p:cNvPr>
                <p:cNvSpPr txBox="1"/>
                <p:nvPr/>
              </p:nvSpPr>
              <p:spPr>
                <a:xfrm>
                  <a:off x="6220703" y="660723"/>
                  <a:ext cx="3465929" cy="24108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8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GB" sz="80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80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80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e>
                                      <m:r>
                                        <a:rPr lang="en-CA" sz="80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CA" sz="80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e>
                                      <m:r>
                                        <a:rPr lang="en-CA" sz="80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  <m:sup>
                            <m:r>
                              <a:rPr lang="en-CA" sz="8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80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3620F86-02B0-FE54-CB56-37E5DE384A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703" y="660723"/>
                  <a:ext cx="3465929" cy="2410853"/>
                </a:xfrm>
                <a:prstGeom prst="rect">
                  <a:avLst/>
                </a:prstGeom>
                <a:blipFill>
                  <a:blip r:embed="rId8"/>
                  <a:stretch>
                    <a:fillRect r="-1493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E6CF13-7EDE-8E4C-2F1D-3BE3253F277C}"/>
                </a:ext>
              </a:extLst>
            </p:cNvPr>
            <p:cNvSpPr txBox="1"/>
            <p:nvPr/>
          </p:nvSpPr>
          <p:spPr>
            <a:xfrm>
              <a:off x="6576698" y="227719"/>
              <a:ext cx="36773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800" dirty="0">
                  <a:solidFill>
                    <a:srgbClr val="7030A0"/>
                  </a:solidFill>
                </a:rPr>
                <a:t>contravariant</a:t>
              </a: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15B79DE-1D86-3471-DB38-CCBCF401BDE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0720" y="2762280"/>
              <a:ext cx="11682000" cy="911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15B79DE-1D86-3471-DB38-CCBCF401BD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1360" y="2752920"/>
                <a:ext cx="11700720" cy="9306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14235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764">
        <p159:morph option="byObject"/>
      </p:transition>
    </mc:Choice>
    <mc:Fallback xmlns="">
      <p:transition spd="slow" advTm="107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E522665-7FF7-9760-8B52-10E29D92DA6B}"/>
                  </a:ext>
                </a:extLst>
              </p:cNvPr>
              <p:cNvSpPr txBox="1"/>
              <p:nvPr/>
            </p:nvSpPr>
            <p:spPr>
              <a:xfrm>
                <a:off x="0" y="1347166"/>
                <a:ext cx="373321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8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80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80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CA" sz="80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GB" sz="8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sSub>
                            <m:sSubPr>
                              <m:ctrlPr>
                                <a:rPr lang="en-CA" sz="80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8000" b="1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CA" sz="80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8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E522665-7FF7-9760-8B52-10E29D92D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47166"/>
                <a:ext cx="3733214" cy="1323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64298F-9162-929B-CE55-7CBF2ECBB87F}"/>
                  </a:ext>
                </a:extLst>
              </p:cNvPr>
              <p:cNvSpPr txBox="1"/>
              <p:nvPr/>
            </p:nvSpPr>
            <p:spPr>
              <a:xfrm>
                <a:off x="133642" y="4277348"/>
                <a:ext cx="3465929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8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8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8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</m:e>
                            <m:sub>
                              <m:r>
                                <a:rPr lang="en-CA" sz="8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8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sSub>
                            <m:sSubPr>
                              <m:ctrlPr>
                                <a:rPr lang="en-CA" sz="8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8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</m:e>
                            <m:sub>
                              <m:r>
                                <a:rPr lang="en-CA" sz="8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8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64298F-9162-929B-CE55-7CBF2ECBB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42" y="4277348"/>
                <a:ext cx="3465929" cy="13234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98456C-D586-208F-2803-EBFFA3D61667}"/>
                  </a:ext>
                </a:extLst>
              </p:cNvPr>
              <p:cNvSpPr txBox="1"/>
              <p:nvPr/>
            </p:nvSpPr>
            <p:spPr>
              <a:xfrm>
                <a:off x="10155083" y="597006"/>
                <a:ext cx="2037764" cy="2831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8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8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8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GB" sz="8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8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8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GB" sz="8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sz="8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98456C-D586-208F-2803-EBFFA3D61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5083" y="597006"/>
                <a:ext cx="2037764" cy="28319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B35CCF-E001-1E74-2C5E-CFB974908411}"/>
                  </a:ext>
                </a:extLst>
              </p:cNvPr>
              <p:cNvSpPr txBox="1"/>
              <p:nvPr/>
            </p:nvSpPr>
            <p:spPr>
              <a:xfrm>
                <a:off x="10154236" y="3610583"/>
                <a:ext cx="2037764" cy="2390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8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8000" b="1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8000" b="1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𝖘</m:t>
                                  </m:r>
                                </m:e>
                                <m:sup>
                                  <m:r>
                                    <a:rPr lang="en-CA" sz="8000" b="1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8000" b="1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8000" b="1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𝖘</m:t>
                                  </m:r>
                                </m:e>
                                <m:sup>
                                  <m:r>
                                    <a:rPr lang="en-CA" sz="8000" b="1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sz="8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B35CCF-E001-1E74-2C5E-CFB974908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4236" y="3610583"/>
                <a:ext cx="2037764" cy="23902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50B73B02-DB56-BFD6-8D6A-DC4A13422991}"/>
              </a:ext>
            </a:extLst>
          </p:cNvPr>
          <p:cNvGrpSpPr/>
          <p:nvPr/>
        </p:nvGrpSpPr>
        <p:grpSpPr>
          <a:xfrm>
            <a:off x="3344577" y="227719"/>
            <a:ext cx="3465929" cy="2902851"/>
            <a:chOff x="3344577" y="227719"/>
            <a:chExt cx="3465929" cy="29028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3F82598-3D86-FEB0-FAF9-A079E779736F}"/>
                    </a:ext>
                  </a:extLst>
                </p:cNvPr>
                <p:cNvSpPr txBox="1"/>
                <p:nvPr/>
              </p:nvSpPr>
              <p:spPr>
                <a:xfrm>
                  <a:off x="3344577" y="887199"/>
                  <a:ext cx="3465929" cy="22433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80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80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sz="8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CA" sz="8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8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CA" sz="8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8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3F82598-3D86-FEB0-FAF9-A079E77973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4577" y="887199"/>
                  <a:ext cx="3465929" cy="224337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E0BE08-5F70-C1E2-A0B6-CA7D087D4A9F}"/>
                </a:ext>
              </a:extLst>
            </p:cNvPr>
            <p:cNvSpPr txBox="1"/>
            <p:nvPr/>
          </p:nvSpPr>
          <p:spPr>
            <a:xfrm>
              <a:off x="3683771" y="227719"/>
              <a:ext cx="25002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800" dirty="0">
                  <a:solidFill>
                    <a:srgbClr val="00B050"/>
                  </a:solidFill>
                </a:rPr>
                <a:t>covariant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24DE31-9154-E070-742C-41067CC93897}"/>
              </a:ext>
            </a:extLst>
          </p:cNvPr>
          <p:cNvGrpSpPr/>
          <p:nvPr/>
        </p:nvGrpSpPr>
        <p:grpSpPr>
          <a:xfrm>
            <a:off x="6220703" y="227719"/>
            <a:ext cx="4033386" cy="2843857"/>
            <a:chOff x="6220703" y="227719"/>
            <a:chExt cx="4033386" cy="28438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3620F86-02B0-FE54-CB56-37E5DE384A44}"/>
                    </a:ext>
                  </a:extLst>
                </p:cNvPr>
                <p:cNvSpPr txBox="1"/>
                <p:nvPr/>
              </p:nvSpPr>
              <p:spPr>
                <a:xfrm>
                  <a:off x="6220703" y="660723"/>
                  <a:ext cx="3465929" cy="24108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8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GB" sz="80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80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80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e>
                                      <m:r>
                                        <a:rPr lang="en-CA" sz="80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CA" sz="80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e>
                                      <m:r>
                                        <a:rPr lang="en-CA" sz="80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  <m:sup>
                            <m:r>
                              <a:rPr lang="en-CA" sz="8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80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3620F86-02B0-FE54-CB56-37E5DE384A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703" y="660723"/>
                  <a:ext cx="3465929" cy="2410853"/>
                </a:xfrm>
                <a:prstGeom prst="rect">
                  <a:avLst/>
                </a:prstGeom>
                <a:blipFill>
                  <a:blip r:embed="rId8"/>
                  <a:stretch>
                    <a:fillRect r="-1493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E6CF13-7EDE-8E4C-2F1D-3BE3253F277C}"/>
                </a:ext>
              </a:extLst>
            </p:cNvPr>
            <p:cNvSpPr txBox="1"/>
            <p:nvPr/>
          </p:nvSpPr>
          <p:spPr>
            <a:xfrm>
              <a:off x="6576698" y="227719"/>
              <a:ext cx="36773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800" dirty="0">
                  <a:solidFill>
                    <a:srgbClr val="7030A0"/>
                  </a:solidFill>
                </a:rPr>
                <a:t>contravariant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B39B6DE-25B6-A65F-609A-8BFA05372003}"/>
              </a:ext>
            </a:extLst>
          </p:cNvPr>
          <p:cNvGrpSpPr/>
          <p:nvPr/>
        </p:nvGrpSpPr>
        <p:grpSpPr>
          <a:xfrm>
            <a:off x="3344577" y="3866556"/>
            <a:ext cx="3465929" cy="3010667"/>
            <a:chOff x="3344577" y="3866556"/>
            <a:chExt cx="3465929" cy="30106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8164CA1-0B6B-EAD2-E82E-FC1AD4707641}"/>
                    </a:ext>
                  </a:extLst>
                </p:cNvPr>
                <p:cNvSpPr txBox="1"/>
                <p:nvPr/>
              </p:nvSpPr>
              <p:spPr>
                <a:xfrm>
                  <a:off x="3344577" y="3866556"/>
                  <a:ext cx="3465929" cy="22433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80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80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sz="8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CA" sz="8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8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CA" sz="8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8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8164CA1-0B6B-EAD2-E82E-FC1AD47076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4577" y="3866556"/>
                  <a:ext cx="3465929" cy="224337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DA0F46-90E2-9ABE-53F0-BCF12E5818E6}"/>
                </a:ext>
              </a:extLst>
            </p:cNvPr>
            <p:cNvSpPr txBox="1"/>
            <p:nvPr/>
          </p:nvSpPr>
          <p:spPr>
            <a:xfrm>
              <a:off x="3733214" y="6046226"/>
              <a:ext cx="25002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800" dirty="0">
                  <a:solidFill>
                    <a:srgbClr val="00B050"/>
                  </a:solidFill>
                </a:rPr>
                <a:t>covariant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EBE64C0-6D56-8EC4-101C-D008E7F6FD0D}"/>
              </a:ext>
            </a:extLst>
          </p:cNvPr>
          <p:cNvGrpSpPr/>
          <p:nvPr/>
        </p:nvGrpSpPr>
        <p:grpSpPr>
          <a:xfrm>
            <a:off x="6220703" y="3640080"/>
            <a:ext cx="4004738" cy="3237143"/>
            <a:chOff x="6220703" y="3640080"/>
            <a:chExt cx="4004738" cy="32371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6077825-3DFE-A7AD-1244-7A4E7B58F9BC}"/>
                    </a:ext>
                  </a:extLst>
                </p:cNvPr>
                <p:cNvSpPr txBox="1"/>
                <p:nvPr/>
              </p:nvSpPr>
              <p:spPr>
                <a:xfrm>
                  <a:off x="6220703" y="3640080"/>
                  <a:ext cx="3465929" cy="24108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8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GB" sz="80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80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sz="80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e>
                                      <m:r>
                                        <a:rPr lang="en-CA" sz="80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CA" sz="80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e>
                                      <m:r>
                                        <a:rPr lang="en-CA" sz="80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  <m:sup>
                            <m:r>
                              <a:rPr lang="en-CA" sz="8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80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6077825-3DFE-A7AD-1244-7A4E7B58F9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703" y="3640080"/>
                  <a:ext cx="3465929" cy="2410853"/>
                </a:xfrm>
                <a:prstGeom prst="rect">
                  <a:avLst/>
                </a:prstGeom>
                <a:blipFill>
                  <a:blip r:embed="rId10"/>
                  <a:stretch>
                    <a:fillRect r="-1493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17A0CC5-8A66-64D7-9996-EACC4711ACBD}"/>
                </a:ext>
              </a:extLst>
            </p:cNvPr>
            <p:cNvSpPr txBox="1"/>
            <p:nvPr/>
          </p:nvSpPr>
          <p:spPr>
            <a:xfrm>
              <a:off x="6548050" y="6046226"/>
              <a:ext cx="36773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800" dirty="0">
                  <a:solidFill>
                    <a:srgbClr val="7030A0"/>
                  </a:solidFill>
                </a:rPr>
                <a:t>contravariant</a:t>
              </a: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E658CDF-3BD8-50AF-8C99-F73345D3A13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25880" y="5725800"/>
              <a:ext cx="11445480" cy="5565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E658CDF-3BD8-50AF-8C99-F73345D3A1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6520" y="5716440"/>
                <a:ext cx="11464200" cy="575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69487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543">
        <p159:morph option="byObject"/>
      </p:transition>
    </mc:Choice>
    <mc:Fallback xmlns="">
      <p:transition spd="slow" advTm="1154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A987C2-A669-8AA3-8A75-206AD2BF46D9}"/>
              </a:ext>
            </a:extLst>
          </p:cNvPr>
          <p:cNvCxnSpPr>
            <a:cxnSpLocks/>
          </p:cNvCxnSpPr>
          <p:nvPr/>
        </p:nvCxnSpPr>
        <p:spPr>
          <a:xfrm>
            <a:off x="0" y="360296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839741-F091-B705-0E22-4140A821FACE}"/>
                  </a:ext>
                </a:extLst>
              </p:cNvPr>
              <p:cNvSpPr txBox="1"/>
              <p:nvPr/>
            </p:nvSpPr>
            <p:spPr>
              <a:xfrm>
                <a:off x="2362200" y="-95250"/>
                <a:ext cx="6326604" cy="2558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7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720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</m:e>
                            <m:sub>
                              <m:r>
                                <a:rPr lang="en-CA" sz="72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72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sSub>
                            <m:sSubPr>
                              <m:ctrlPr>
                                <a:rPr lang="en-CA" sz="72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b="0" i="1" smtClean="0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</m:e>
                            <m:sub>
                              <m:r>
                                <a:rPr lang="en-CA" sz="72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7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7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7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GB" sz="7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7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7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GB" sz="7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sz="7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839741-F091-B705-0E22-4140A821FA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-95250"/>
                <a:ext cx="6326604" cy="25580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99B855-41F3-55EF-EE20-21B960F1F14C}"/>
                  </a:ext>
                </a:extLst>
              </p:cNvPr>
              <p:cNvSpPr txBox="1"/>
              <p:nvPr/>
            </p:nvSpPr>
            <p:spPr>
              <a:xfrm>
                <a:off x="281598" y="580635"/>
                <a:ext cx="208060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7200" b="1" i="1" smtClean="0">
                          <a:solidFill>
                            <a:srgbClr val="B44900"/>
                          </a:solidFill>
                          <a:latin typeface="Cambria Math" panose="02040503050406030204" pitchFamily="18" charset="0"/>
                        </a:rPr>
                        <m:t>𝜻</m:t>
                      </m:r>
                      <m:d>
                        <m:dPr>
                          <m:ctrlPr>
                            <a:rPr lang="en-CA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7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</m:d>
                    </m:oMath>
                  </m:oMathPara>
                </a14:m>
                <a:endParaRPr lang="en-US" sz="7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99B855-41F3-55EF-EE20-21B960F1F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98" y="580635"/>
                <a:ext cx="2080602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5BEFDD-BA28-C2E1-8610-351164016278}"/>
                  </a:ext>
                </a:extLst>
              </p:cNvPr>
              <p:cNvSpPr txBox="1"/>
              <p:nvPr/>
            </p:nvSpPr>
            <p:spPr>
              <a:xfrm>
                <a:off x="2362200" y="2378464"/>
                <a:ext cx="586096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72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2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</m:e>
                        <m:sub>
                          <m:r>
                            <a:rPr lang="en-CA" sz="72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720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72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</m:e>
                        <m:sub>
                          <m:r>
                            <a:rPr lang="en-CA" sz="72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GB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7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5BEFDD-BA28-C2E1-8610-351164016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2378464"/>
                <a:ext cx="5860963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3617A2B-694E-D765-50BE-B7AC4ADCE7FB}"/>
              </a:ext>
            </a:extLst>
          </p:cNvPr>
          <p:cNvSpPr txBox="1"/>
          <p:nvPr/>
        </p:nvSpPr>
        <p:spPr>
          <a:xfrm>
            <a:off x="8502456" y="482921"/>
            <a:ext cx="3689544" cy="2123658"/>
          </a:xfrm>
          <a:prstGeom prst="rect">
            <a:avLst/>
          </a:prstGeom>
          <a:solidFill>
            <a:srgbClr val="00B050">
              <a:alpha val="25000"/>
            </a:srgbClr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6600" dirty="0"/>
              <a:t>“Inner Product”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049851-6D8E-0707-784F-9FC7C50A1D40}"/>
                  </a:ext>
                </a:extLst>
              </p:cNvPr>
              <p:cNvSpPr txBox="1"/>
              <p:nvPr/>
            </p:nvSpPr>
            <p:spPr>
              <a:xfrm>
                <a:off x="0" y="3580880"/>
                <a:ext cx="4819650" cy="2352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GB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GB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6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6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</m:e>
                            <m:sub>
                              <m:r>
                                <a:rPr lang="en-CA" sz="66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66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sSub>
                            <m:sSubPr>
                              <m:ctrlPr>
                                <a:rPr lang="en-CA" sz="66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6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</m:e>
                            <m:sub>
                              <m:r>
                                <a:rPr lang="en-CA" sz="66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049851-6D8E-0707-784F-9FC7C50A1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80880"/>
                <a:ext cx="4819650" cy="23525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C94C0B-FD1D-904B-DDBE-4C0A1AA95028}"/>
                  </a:ext>
                </a:extLst>
              </p:cNvPr>
              <p:cNvSpPr txBox="1"/>
              <p:nvPr/>
            </p:nvSpPr>
            <p:spPr>
              <a:xfrm>
                <a:off x="3420477" y="4710937"/>
                <a:ext cx="5752098" cy="2147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GB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CA" sz="6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𝜁</m:t>
                                    </m:r>
                                  </m:e>
                                  <m:sub>
                                    <m:r>
                                      <a:rPr lang="en-CA" sz="6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p>
                                  <m:sSupPr>
                                    <m:ctrlPr>
                                      <a:rPr lang="en-GB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GB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CA" sz="6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𝜁</m:t>
                                    </m:r>
                                  </m:e>
                                  <m:sub>
                                    <m:r>
                                      <a:rPr lang="en-CA" sz="60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CA" sz="6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CA" sz="6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𝜁</m:t>
                                    </m:r>
                                  </m:e>
                                  <m:sub>
                                    <m:r>
                                      <a:rPr lang="en-CA" sz="6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p>
                                  <m:sSupPr>
                                    <m:ctrlPr>
                                      <a:rPr lang="en-GB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6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CA" sz="60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CA" sz="6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𝜁</m:t>
                                    </m:r>
                                  </m:e>
                                  <m:sub>
                                    <m:r>
                                      <a:rPr lang="en-CA" sz="60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C94C0B-FD1D-904B-DDBE-4C0A1AA95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477" y="4710937"/>
                <a:ext cx="5752098" cy="21470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674B20C-088B-1E7B-1E5F-49A67629F89B}"/>
              </a:ext>
            </a:extLst>
          </p:cNvPr>
          <p:cNvSpPr txBox="1"/>
          <p:nvPr/>
        </p:nvSpPr>
        <p:spPr>
          <a:xfrm>
            <a:off x="8502456" y="4021121"/>
            <a:ext cx="3503196" cy="2123658"/>
          </a:xfrm>
          <a:prstGeom prst="rect">
            <a:avLst/>
          </a:prstGeom>
          <a:solidFill>
            <a:srgbClr val="7030A0">
              <a:alpha val="25000"/>
            </a:srgbClr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6600" dirty="0"/>
              <a:t>“Outer Product”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893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593"/>
    </mc:Choice>
    <mc:Fallback xmlns="">
      <p:transition spd="slow" advTm="35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9" grpId="0"/>
      <p:bldP spid="10" grpId="0"/>
      <p:bldP spid="1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6FC1D7-50F8-FC61-49DD-B10838373EDD}"/>
              </a:ext>
            </a:extLst>
          </p:cNvPr>
          <p:cNvSpPr txBox="1"/>
          <p:nvPr/>
        </p:nvSpPr>
        <p:spPr>
          <a:xfrm>
            <a:off x="266700" y="133350"/>
            <a:ext cx="75497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/>
              <a:t>Vector Space Axioms:</a:t>
            </a:r>
            <a:endParaRPr lang="en-CA" sz="6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5ECB69-715A-FF15-58BF-6D06BFCC52E6}"/>
                  </a:ext>
                </a:extLst>
              </p:cNvPr>
              <p:cNvSpPr txBox="1"/>
              <p:nvPr/>
            </p:nvSpPr>
            <p:spPr>
              <a:xfrm>
                <a:off x="266699" y="1441160"/>
                <a:ext cx="7909281" cy="323588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CA" sz="480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endParaRPr lang="en-GB" sz="4800" b="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∃</m:t>
                    </m:r>
                    <m:acc>
                      <m:accPr>
                        <m:chr m:val="⃗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:  </m:t>
                    </m:r>
                    <m:acc>
                      <m:accPr>
                        <m:chr m:val="⃗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endParaRPr lang="en-CA" sz="4800" b="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∃−</m:t>
                    </m:r>
                    <m:acc>
                      <m:accPr>
                        <m:chr m:val="⃗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:   </m:t>
                    </m:r>
                    <m:acc>
                      <m:accPr>
                        <m:chr m:val="⃗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endParaRPr lang="en-GB" sz="48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5ECB69-715A-FF15-58BF-6D06BFCC5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99" y="1441160"/>
                <a:ext cx="7909281" cy="3235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D5AA27-8FA2-E045-586D-DF81B5F8C18B}"/>
                  </a:ext>
                </a:extLst>
              </p:cNvPr>
              <p:cNvSpPr txBox="1"/>
              <p:nvPr/>
            </p:nvSpPr>
            <p:spPr>
              <a:xfrm>
                <a:off x="469845" y="4937736"/>
                <a:ext cx="4683526" cy="156966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acc>
                          <m:accPr>
                            <m:chr m:val="⃗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e>
                    </m:d>
                    <m:acc>
                      <m:accPr>
                        <m:chr m:val="⃗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endParaRPr lang="en-CA" sz="480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1</m:t>
                    </m:r>
                    <m:acc>
                      <m:accPr>
                        <m:chr m:val="⃗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endParaRPr lang="en-GB" sz="48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D5AA27-8FA2-E045-586D-DF81B5F8C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45" y="4937736"/>
                <a:ext cx="4683526" cy="156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C10B81-D7A5-15F0-E3D5-DDBCDA16FB16}"/>
                  </a:ext>
                </a:extLst>
              </p:cNvPr>
              <p:cNvSpPr txBox="1"/>
              <p:nvPr/>
            </p:nvSpPr>
            <p:spPr>
              <a:xfrm>
                <a:off x="5515896" y="4937736"/>
                <a:ext cx="6058774" cy="156966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𝑎</m:t>
                    </m:r>
                    <m:acc>
                      <m:accPr>
                        <m:chr m:val="⃗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GB" sz="4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𝑎</m:t>
                    </m:r>
                    <m:acc>
                      <m:accPr>
                        <m:chr m:val="⃗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endParaRPr lang="en-CA" sz="480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acc>
                      <m:accPr>
                        <m:chr m:val="⃗"/>
                        <m:ctrlPr>
                          <a:rPr lang="en-GB" sz="4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4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800" i="1">
                        <a:latin typeface="Cambria Math" panose="02040503050406030204" pitchFamily="18" charset="0"/>
                      </a:rPr>
                      <m:t>𝑎</m:t>
                    </m:r>
                    <m:acc>
                      <m:accPr>
                        <m:chr m:val="⃗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4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4800" b="0" i="1" smtClean="0">
                        <a:latin typeface="Cambria Math" panose="02040503050406030204" pitchFamily="18" charset="0"/>
                      </a:rPr>
                      <m:t>𝑏</m:t>
                    </m:r>
                    <m:acc>
                      <m:accPr>
                        <m:chr m:val="⃗"/>
                        <m:ctrlPr>
                          <a:rPr lang="en-GB" sz="4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4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endParaRPr lang="en-GB" sz="48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C10B81-D7A5-15F0-E3D5-DDBCDA16F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896" y="4937736"/>
                <a:ext cx="6058774" cy="1569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0428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2CA93F7-E469-69B0-C060-D2B6995EA19A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C32F1B-2096-B162-AC6B-5DE40BCC0498}"/>
                  </a:ext>
                </a:extLst>
              </p:cNvPr>
              <p:cNvSpPr txBox="1"/>
              <p:nvPr/>
            </p:nvSpPr>
            <p:spPr>
              <a:xfrm>
                <a:off x="412925" y="823280"/>
                <a:ext cx="3367313" cy="4678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8000" dirty="0"/>
                  <a:t>Vector Space </a:t>
                </a:r>
                <a14:m>
                  <m:oMath xmlns:m="http://schemas.openxmlformats.org/officeDocument/2006/math">
                    <m:r>
                      <a:rPr lang="en-GB" sz="13800" b="0" i="1" smtClean="0">
                        <a:latin typeface="Cambria Math" panose="02040503050406030204" pitchFamily="18" charset="0"/>
                      </a:rPr>
                      <m:t>𝒱</m:t>
                    </m:r>
                  </m:oMath>
                </a14:m>
                <a:endParaRPr lang="en-CA" sz="8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C32F1B-2096-B162-AC6B-5DE40BCC0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25" y="823280"/>
                <a:ext cx="3367313" cy="4678204"/>
              </a:xfrm>
              <a:prstGeom prst="rect">
                <a:avLst/>
              </a:prstGeom>
              <a:blipFill>
                <a:blip r:embed="rId3"/>
                <a:stretch>
                  <a:fillRect l="-8333" t="-5606" r="-146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EAB430-83F5-A6E8-A71C-8977DD8C1B8B}"/>
                  </a:ext>
                </a:extLst>
              </p:cNvPr>
              <p:cNvSpPr txBox="1"/>
              <p:nvPr/>
            </p:nvSpPr>
            <p:spPr>
              <a:xfrm>
                <a:off x="8181227" y="823280"/>
                <a:ext cx="3204030" cy="4678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8000" dirty="0"/>
                  <a:t>Spinor Space </a:t>
                </a:r>
                <a14:m>
                  <m:oMath xmlns:m="http://schemas.openxmlformats.org/officeDocument/2006/math">
                    <m:r>
                      <a:rPr lang="en-GB" sz="13800" b="0" i="1" smtClean="0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endParaRPr lang="en-CA" sz="8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EAB430-83F5-A6E8-A71C-8977DD8C1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227" y="823280"/>
                <a:ext cx="3204030" cy="4678204"/>
              </a:xfrm>
              <a:prstGeom prst="rect">
                <a:avLst/>
              </a:prstGeom>
              <a:blipFill>
                <a:blip r:embed="rId4"/>
                <a:stretch>
                  <a:fillRect l="-10646" t="-5606" r="-1768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056CB909-5948-586A-3971-A06188045781}"/>
              </a:ext>
            </a:extLst>
          </p:cNvPr>
          <p:cNvGrpSpPr/>
          <p:nvPr/>
        </p:nvGrpSpPr>
        <p:grpSpPr>
          <a:xfrm>
            <a:off x="4010773" y="2426539"/>
            <a:ext cx="4170454" cy="1862048"/>
            <a:chOff x="4010773" y="2426539"/>
            <a:chExt cx="4170454" cy="18620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BA69F43-DC2A-B403-051E-3BA8D2A2A33A}"/>
                    </a:ext>
                  </a:extLst>
                </p:cNvPr>
                <p:cNvSpPr txBox="1"/>
                <p:nvPr/>
              </p:nvSpPr>
              <p:spPr>
                <a:xfrm>
                  <a:off x="5310955" y="2426539"/>
                  <a:ext cx="1570090" cy="186204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1500" i="1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CA" sz="115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BA69F43-DC2A-B403-051E-3BA8D2A2A3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0955" y="2426539"/>
                  <a:ext cx="1570090" cy="186204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762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AB5FE8F-EB36-3F8F-596F-50EF0E6E5866}"/>
                </a:ext>
              </a:extLst>
            </p:cNvPr>
            <p:cNvGrpSpPr/>
            <p:nvPr/>
          </p:nvGrpSpPr>
          <p:grpSpPr>
            <a:xfrm>
              <a:off x="4010773" y="3357563"/>
              <a:ext cx="4170454" cy="2469"/>
              <a:chOff x="3071907" y="3712281"/>
              <a:chExt cx="6048186" cy="2469"/>
            </a:xfrm>
          </p:grpSpPr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079330F3-9AF7-D0B9-FD50-FEA2D989B6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71907" y="3712281"/>
                <a:ext cx="1885584" cy="2469"/>
              </a:xfrm>
              <a:prstGeom prst="straightConnector1">
                <a:avLst/>
              </a:prstGeom>
              <a:ln w="190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A7D6E590-5CC2-07FC-7419-B9408B126E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34509" y="3714750"/>
                <a:ext cx="1885584" cy="0"/>
              </a:xfrm>
              <a:prstGeom prst="straightConnector1">
                <a:avLst/>
              </a:prstGeom>
              <a:ln w="190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4066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19"/>
    </mc:Choice>
    <mc:Fallback xmlns="">
      <p:transition spd="slow" advTm="8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ED3748-DEAD-532A-54A9-73AAF1340CCA}"/>
                  </a:ext>
                </a:extLst>
              </p:cNvPr>
              <p:cNvSpPr txBox="1"/>
              <p:nvPr/>
            </p:nvSpPr>
            <p:spPr>
              <a:xfrm>
                <a:off x="286396" y="1638125"/>
                <a:ext cx="5809604" cy="1790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ED3748-DEAD-532A-54A9-73AAF1340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96" y="1638125"/>
                <a:ext cx="5809604" cy="17908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F81AF7B-4E62-C150-E1AF-31E185FB46AC}"/>
                  </a:ext>
                </a:extLst>
              </p:cNvPr>
              <p:cNvSpPr txBox="1"/>
              <p:nvPr/>
            </p:nvSpPr>
            <p:spPr>
              <a:xfrm>
                <a:off x="6327775" y="1362628"/>
                <a:ext cx="6296843" cy="2352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6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6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6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GB" sz="6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6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6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GB" sz="6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6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p>
                            <m:sSupPr>
                              <m:ctrlPr>
                                <a:rPr lang="en-GB" sz="6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6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GB" sz="6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6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F81AF7B-4E62-C150-E1AF-31E185FB4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775" y="1362628"/>
                <a:ext cx="6296843" cy="23525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B513BA-1D22-1241-A435-213841135638}"/>
                  </a:ext>
                </a:extLst>
              </p:cNvPr>
              <p:cNvSpPr txBox="1"/>
              <p:nvPr/>
            </p:nvSpPr>
            <p:spPr>
              <a:xfrm>
                <a:off x="1316308" y="1123775"/>
                <a:ext cx="374977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000" dirty="0"/>
                  <a:t>determinant </a:t>
                </a:r>
                <a14:m>
                  <m:oMath xmlns:m="http://schemas.openxmlformats.org/officeDocument/2006/math"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B513BA-1D22-1241-A435-213841135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308" y="1123775"/>
                <a:ext cx="3749779" cy="707886"/>
              </a:xfrm>
              <a:prstGeom prst="rect">
                <a:avLst/>
              </a:prstGeom>
              <a:blipFill>
                <a:blip r:embed="rId5"/>
                <a:stretch>
                  <a:fillRect l="-5854"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F2476CB-BB62-1DC5-8D9A-8D1EB871AEDF}"/>
              </a:ext>
            </a:extLst>
          </p:cNvPr>
          <p:cNvSpPr txBox="1"/>
          <p:nvPr/>
        </p:nvSpPr>
        <p:spPr>
          <a:xfrm>
            <a:off x="58994" y="78615"/>
            <a:ext cx="42180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u="sng" dirty="0"/>
              <a:t>Pauli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1D74EA-6215-E461-9816-38FC452FE594}"/>
                  </a:ext>
                </a:extLst>
              </p:cNvPr>
              <p:cNvSpPr txBox="1"/>
              <p:nvPr/>
            </p:nvSpPr>
            <p:spPr>
              <a:xfrm>
                <a:off x="5628427" y="4055646"/>
                <a:ext cx="5809605" cy="232845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    </m:t>
                      </m:r>
                      <m:rad>
                        <m:radPr>
                          <m:degHide m:val="on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</m:oMath>
                  </m:oMathPara>
                </a14:m>
                <a:endParaRPr lang="en-CA" sz="6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i="1"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</m:oMath>
                  </m:oMathPara>
                </a14:m>
                <a:endParaRPr lang="en-CA" sz="6000" b="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1D74EA-6215-E461-9816-38FC452FE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427" y="4055646"/>
                <a:ext cx="5809605" cy="23284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AFCD76-33C1-8AA9-BA0E-6BCE1792F3A5}"/>
                  </a:ext>
                </a:extLst>
              </p:cNvPr>
              <p:cNvSpPr txBox="1"/>
              <p:nvPr/>
            </p:nvSpPr>
            <p:spPr>
              <a:xfrm>
                <a:off x="12856393" y="300702"/>
                <a:ext cx="12206032" cy="68289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6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6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CA" sz="6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GB" sz="6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6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6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GB" sz="6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66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6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CA" sz="6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sz="6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CA" sz="6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rad>
                        </m:e>
                      </m:d>
                      <m:d>
                        <m:dPr>
                          <m:ctrlPr>
                            <a:rPr lang="en-GB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CA" sz="6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6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6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CA" sz="6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rad>
                        </m:e>
                      </m:d>
                    </m:oMath>
                  </m:oMathPara>
                </a14:m>
                <a:endParaRPr lang="en-CA" sz="6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66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6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GB" sz="6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6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CA" sz="66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6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66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6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6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CA" sz="6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GB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6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6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6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6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66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6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6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GB" sz="6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6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AFCD76-33C1-8AA9-BA0E-6BCE1792F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6393" y="300702"/>
                <a:ext cx="12206032" cy="68289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9359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ED3748-DEAD-532A-54A9-73AAF1340CCA}"/>
                  </a:ext>
                </a:extLst>
              </p:cNvPr>
              <p:cNvSpPr txBox="1"/>
              <p:nvPr/>
            </p:nvSpPr>
            <p:spPr>
              <a:xfrm>
                <a:off x="286396" y="1638125"/>
                <a:ext cx="5809604" cy="1790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ED3748-DEAD-532A-54A9-73AAF1340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96" y="1638125"/>
                <a:ext cx="5809604" cy="17908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F81AF7B-4E62-C150-E1AF-31E185FB46AC}"/>
                  </a:ext>
                </a:extLst>
              </p:cNvPr>
              <p:cNvSpPr txBox="1"/>
              <p:nvPr/>
            </p:nvSpPr>
            <p:spPr>
              <a:xfrm>
                <a:off x="6327776" y="1362628"/>
                <a:ext cx="5864224" cy="2352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6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6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6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sz="66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6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𝜁</m:t>
                                    </m:r>
                                  </m:e>
                                  <m:sub>
                                    <m:r>
                                      <a:rPr lang="en-CA" sz="66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CA" sz="66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6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𝜁</m:t>
                                    </m:r>
                                  </m:e>
                                  <m:sub>
                                    <m:r>
                                      <a:rPr lang="en-CA" sz="66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F81AF7B-4E62-C150-E1AF-31E185FB4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776" y="1362628"/>
                <a:ext cx="5864224" cy="23525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B513BA-1D22-1241-A435-213841135638}"/>
                  </a:ext>
                </a:extLst>
              </p:cNvPr>
              <p:cNvSpPr txBox="1"/>
              <p:nvPr/>
            </p:nvSpPr>
            <p:spPr>
              <a:xfrm>
                <a:off x="1316308" y="1123775"/>
                <a:ext cx="374977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000" dirty="0"/>
                  <a:t>determinant </a:t>
                </a:r>
                <a14:m>
                  <m:oMath xmlns:m="http://schemas.openxmlformats.org/officeDocument/2006/math"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B513BA-1D22-1241-A435-213841135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308" y="1123775"/>
                <a:ext cx="3749779" cy="707886"/>
              </a:xfrm>
              <a:prstGeom prst="rect">
                <a:avLst/>
              </a:prstGeom>
              <a:blipFill>
                <a:blip r:embed="rId5"/>
                <a:stretch>
                  <a:fillRect l="-5854"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F2476CB-BB62-1DC5-8D9A-8D1EB871AEDF}"/>
              </a:ext>
            </a:extLst>
          </p:cNvPr>
          <p:cNvSpPr txBox="1"/>
          <p:nvPr/>
        </p:nvSpPr>
        <p:spPr>
          <a:xfrm>
            <a:off x="58994" y="78615"/>
            <a:ext cx="42180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u="sng" dirty="0"/>
              <a:t>Pauli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1D74EA-6215-E461-9816-38FC452FE594}"/>
                  </a:ext>
                </a:extLst>
              </p:cNvPr>
              <p:cNvSpPr txBox="1"/>
              <p:nvPr/>
            </p:nvSpPr>
            <p:spPr>
              <a:xfrm>
                <a:off x="4188543" y="4055646"/>
                <a:ext cx="7736727" cy="232845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    </m:t>
                      </m:r>
                      <m:sSub>
                        <m:sSubPr>
                          <m:ctrlPr>
                            <a:rPr lang="en-CA" sz="6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    </m:t>
                      </m:r>
                      <m:rad>
                        <m:radPr>
                          <m:degHide m:val="on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</m:oMath>
                  </m:oMathPara>
                </a14:m>
                <a:endParaRPr lang="en-CA" sz="6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GB" sz="6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CA" sz="6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6000" i="1" smtClean="0">
                          <a:latin typeface="Cambria Math" panose="02040503050406030204" pitchFamily="18" charset="0"/>
                        </a:rPr>
                        <m:t>𝑖</m:t>
                      </m:r>
                      <m:rad>
                        <m:radPr>
                          <m:degHide m:val="on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6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6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60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</m:oMath>
                  </m:oMathPara>
                </a14:m>
                <a:endParaRPr lang="en-CA" sz="6000" b="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1D74EA-6215-E461-9816-38FC452FE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543" y="4055646"/>
                <a:ext cx="7736727" cy="23284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065E2B6-4DAD-4D16-1F26-8A2C662DC18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134280" y="2406600"/>
              <a:ext cx="2460960" cy="887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065E2B6-4DAD-4D16-1F26-8A2C662DC1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24920" y="2397240"/>
                <a:ext cx="2479680" cy="906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7903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504">
        <p:fade/>
      </p:transition>
    </mc:Choice>
    <mc:Fallback xmlns="">
      <p:transition spd="med" advTm="75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ED3748-DEAD-532A-54A9-73AAF1340CCA}"/>
                  </a:ext>
                </a:extLst>
              </p:cNvPr>
              <p:cNvSpPr txBox="1"/>
              <p:nvPr/>
            </p:nvSpPr>
            <p:spPr>
              <a:xfrm>
                <a:off x="286396" y="1638125"/>
                <a:ext cx="5809604" cy="1790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ED3748-DEAD-532A-54A9-73AAF1340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96" y="1638125"/>
                <a:ext cx="5809604" cy="17908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F81AF7B-4E62-C150-E1AF-31E185FB46AC}"/>
                  </a:ext>
                </a:extLst>
              </p:cNvPr>
              <p:cNvSpPr txBox="1"/>
              <p:nvPr/>
            </p:nvSpPr>
            <p:spPr>
              <a:xfrm>
                <a:off x="6327776" y="1362628"/>
                <a:ext cx="5864224" cy="2352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6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6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CA" sz="6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6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sz="66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6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𝜁</m:t>
                                    </m:r>
                                  </m:e>
                                  <m:sub>
                                    <m:r>
                                      <a:rPr lang="en-CA" sz="66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CA" sz="66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6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𝜁</m:t>
                                    </m:r>
                                  </m:e>
                                  <m:sub>
                                    <m:r>
                                      <a:rPr lang="en-CA" sz="66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F81AF7B-4E62-C150-E1AF-31E185FB4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776" y="1362628"/>
                <a:ext cx="5864224" cy="23525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B513BA-1D22-1241-A435-213841135638}"/>
                  </a:ext>
                </a:extLst>
              </p:cNvPr>
              <p:cNvSpPr txBox="1"/>
              <p:nvPr/>
            </p:nvSpPr>
            <p:spPr>
              <a:xfrm>
                <a:off x="1316308" y="1123775"/>
                <a:ext cx="374977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000" dirty="0"/>
                  <a:t>determinant </a:t>
                </a:r>
                <a14:m>
                  <m:oMath xmlns:m="http://schemas.openxmlformats.org/officeDocument/2006/math"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B513BA-1D22-1241-A435-213841135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308" y="1123775"/>
                <a:ext cx="3749779" cy="707886"/>
              </a:xfrm>
              <a:prstGeom prst="rect">
                <a:avLst/>
              </a:prstGeom>
              <a:blipFill>
                <a:blip r:embed="rId5"/>
                <a:stretch>
                  <a:fillRect l="-5854" t="-15517" b="-362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F2476CB-BB62-1DC5-8D9A-8D1EB871AEDF}"/>
              </a:ext>
            </a:extLst>
          </p:cNvPr>
          <p:cNvSpPr txBox="1"/>
          <p:nvPr/>
        </p:nvSpPr>
        <p:spPr>
          <a:xfrm>
            <a:off x="58994" y="78615"/>
            <a:ext cx="42180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u="sng" dirty="0"/>
              <a:t>Pauli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E7051E-A3B0-904C-FB79-6EE21C07E73B}"/>
                  </a:ext>
                </a:extLst>
              </p:cNvPr>
              <p:cNvSpPr txBox="1"/>
              <p:nvPr/>
            </p:nvSpPr>
            <p:spPr>
              <a:xfrm>
                <a:off x="2979173" y="4082430"/>
                <a:ext cx="8910927" cy="240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15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15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15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CA" sz="15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CA" sz="15000" i="1" smtClean="0">
                          <a:solidFill>
                            <a:srgbClr val="B44900"/>
                          </a:solidFill>
                          <a:latin typeface="Cambria Math" panose="02040503050406030204" pitchFamily="18" charset="0"/>
                        </a:rPr>
                        <m:t>𝜁</m:t>
                      </m:r>
                    </m:oMath>
                  </m:oMathPara>
                </a14:m>
                <a:endParaRPr lang="en-US" sz="15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E7051E-A3B0-904C-FB79-6EE21C07E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173" y="4082430"/>
                <a:ext cx="8910927" cy="24006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AE8318C-A146-CA22-1AA4-CE00E90AE5F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589080" y="3216600"/>
              <a:ext cx="4807440" cy="3468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AE8318C-A146-CA22-1AA4-CE00E90AE5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79720" y="3207240"/>
                <a:ext cx="4826160" cy="3487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8010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414">
        <p:fade/>
      </p:transition>
    </mc:Choice>
    <mc:Fallback xmlns="">
      <p:transition spd="med" advTm="84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4018AF-3BDE-A162-C15E-8D2D768CF018}"/>
                  </a:ext>
                </a:extLst>
              </p:cNvPr>
              <p:cNvSpPr txBox="1"/>
              <p:nvPr/>
            </p:nvSpPr>
            <p:spPr>
              <a:xfrm>
                <a:off x="-182257" y="2309218"/>
                <a:ext cx="12556514" cy="1450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CA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4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8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4018AF-3BDE-A162-C15E-8D2D768CF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2257" y="2309218"/>
                <a:ext cx="12556514" cy="14502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C76A98B5-0375-1C8B-2CD7-8EF57287FB02}"/>
              </a:ext>
            </a:extLst>
          </p:cNvPr>
          <p:cNvGrpSpPr/>
          <p:nvPr/>
        </p:nvGrpSpPr>
        <p:grpSpPr>
          <a:xfrm>
            <a:off x="1125991" y="4984875"/>
            <a:ext cx="10403569" cy="1873125"/>
            <a:chOff x="1125991" y="4984875"/>
            <a:chExt cx="10403569" cy="18731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34D0EA5-9060-4160-C78D-559A3C0A9ABC}"/>
                    </a:ext>
                  </a:extLst>
                </p:cNvPr>
                <p:cNvSpPr txBox="1"/>
                <p:nvPr/>
              </p:nvSpPr>
              <p:spPr>
                <a:xfrm>
                  <a:off x="3594101" y="5842337"/>
                  <a:ext cx="5467350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6000" dirty="0"/>
                    <a:t>determinant </a:t>
                  </a:r>
                  <a14:m>
                    <m:oMath xmlns:m="http://schemas.openxmlformats.org/officeDocument/2006/math">
                      <m:r>
                        <a:rPr lang="en-CA" sz="6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34D0EA5-9060-4160-C78D-559A3C0A9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4101" y="5842337"/>
                  <a:ext cx="5467350" cy="1015663"/>
                </a:xfrm>
                <a:prstGeom prst="rect">
                  <a:avLst/>
                </a:prstGeom>
                <a:blipFill>
                  <a:blip r:embed="rId4"/>
                  <a:stretch>
                    <a:fillRect l="-6808" t="-17964" b="-395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9AE02CA-5D63-456F-1D8F-71AA3AF8C5BB}"/>
                </a:ext>
              </a:extLst>
            </p:cNvPr>
            <p:cNvGrpSpPr/>
            <p:nvPr/>
          </p:nvGrpSpPr>
          <p:grpSpPr>
            <a:xfrm>
              <a:off x="1125991" y="4984875"/>
              <a:ext cx="10403569" cy="1392882"/>
              <a:chOff x="1127578" y="4950768"/>
              <a:chExt cx="10403569" cy="1392882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FA7B5817-320F-36A3-9D48-16DCF47806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27578" y="4950768"/>
                <a:ext cx="2290536" cy="1392882"/>
              </a:xfrm>
              <a:prstGeom prst="straightConnector1">
                <a:avLst/>
              </a:prstGeom>
              <a:ln w="1143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73DCDEA7-0CD2-EC0A-D641-1701F360CB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22708" y="4950768"/>
                <a:ext cx="2208439" cy="1392882"/>
              </a:xfrm>
              <a:prstGeom prst="straightConnector1">
                <a:avLst/>
              </a:prstGeom>
              <a:ln w="1143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41FA782C-E8FF-F924-2010-82C079EBD785}"/>
                  </a:ext>
                </a:extLst>
              </p:cNvPr>
              <p:cNvGrpSpPr/>
              <p:nvPr/>
            </p:nvGrpSpPr>
            <p:grpSpPr>
              <a:xfrm>
                <a:off x="4725021" y="4950768"/>
                <a:ext cx="3733179" cy="984580"/>
                <a:chOff x="3247792" y="4943694"/>
                <a:chExt cx="10483301" cy="1552356"/>
              </a:xfrm>
            </p:grpSpPr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D5285F38-5864-F92F-E462-AB239FFDF6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247792" y="4994636"/>
                  <a:ext cx="645438" cy="1501414"/>
                </a:xfrm>
                <a:prstGeom prst="straightConnector1">
                  <a:avLst/>
                </a:prstGeom>
                <a:ln w="1143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FB54628F-C3C0-2297-1A1B-B7651681F2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624885" y="4943694"/>
                  <a:ext cx="3106208" cy="1552356"/>
                </a:xfrm>
                <a:prstGeom prst="straightConnector1">
                  <a:avLst/>
                </a:prstGeom>
                <a:ln w="1143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494035-526B-2B0A-3447-2B4B18645A13}"/>
                  </a:ext>
                </a:extLst>
              </p:cNvPr>
              <p:cNvSpPr txBox="1"/>
              <p:nvPr/>
            </p:nvSpPr>
            <p:spPr>
              <a:xfrm>
                <a:off x="-135084" y="3883360"/>
                <a:ext cx="12548115" cy="10674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GB" sz="3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3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3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3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3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3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3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3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3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3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3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3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494035-526B-2B0A-3447-2B4B18645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5084" y="3883360"/>
                <a:ext cx="12548115" cy="10674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ED3748-DEAD-532A-54A9-73AAF1340CCA}"/>
                  </a:ext>
                </a:extLst>
              </p:cNvPr>
              <p:cNvSpPr txBox="1"/>
              <p:nvPr/>
            </p:nvSpPr>
            <p:spPr>
              <a:xfrm>
                <a:off x="3128164" y="480243"/>
                <a:ext cx="6598794" cy="1790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ED3748-DEAD-532A-54A9-73AAF1340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164" y="480243"/>
                <a:ext cx="6598794" cy="17908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B513BA-1D22-1241-A435-213841135638}"/>
                  </a:ext>
                </a:extLst>
              </p:cNvPr>
              <p:cNvSpPr txBox="1"/>
              <p:nvPr/>
            </p:nvSpPr>
            <p:spPr>
              <a:xfrm>
                <a:off x="4078360" y="-34107"/>
                <a:ext cx="374977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000" dirty="0"/>
                  <a:t>determinant </a:t>
                </a:r>
                <a14:m>
                  <m:oMath xmlns:m="http://schemas.openxmlformats.org/officeDocument/2006/math"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B513BA-1D22-1241-A435-213841135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360" y="-34107"/>
                <a:ext cx="3749779" cy="707886"/>
              </a:xfrm>
              <a:prstGeom prst="rect">
                <a:avLst/>
              </a:prstGeom>
              <a:blipFill>
                <a:blip r:embed="rId7"/>
                <a:stretch>
                  <a:fillRect l="-5691" t="-15385" b="-350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7631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9F2BF2-F9E9-9364-8CD9-F23EC105E513}"/>
                  </a:ext>
                </a:extLst>
              </p:cNvPr>
              <p:cNvSpPr txBox="1"/>
              <p:nvPr/>
            </p:nvSpPr>
            <p:spPr>
              <a:xfrm>
                <a:off x="3128164" y="480243"/>
                <a:ext cx="6598794" cy="1790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9F2BF2-F9E9-9364-8CD9-F23EC105E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164" y="480243"/>
                <a:ext cx="6598794" cy="17908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A6D37E-9043-0195-9E56-958D8042196B}"/>
                  </a:ext>
                </a:extLst>
              </p:cNvPr>
              <p:cNvSpPr txBox="1"/>
              <p:nvPr/>
            </p:nvSpPr>
            <p:spPr>
              <a:xfrm>
                <a:off x="4078360" y="-34107"/>
                <a:ext cx="374977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000" dirty="0"/>
                  <a:t>determinant </a:t>
                </a:r>
                <a14:m>
                  <m:oMath xmlns:m="http://schemas.openxmlformats.org/officeDocument/2006/math"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A6D37E-9043-0195-9E56-958D80421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360" y="-34107"/>
                <a:ext cx="3749779" cy="707886"/>
              </a:xfrm>
              <a:prstGeom prst="rect">
                <a:avLst/>
              </a:prstGeom>
              <a:blipFill>
                <a:blip r:embed="rId5"/>
                <a:stretch>
                  <a:fillRect l="-5691" t="-15385" b="-350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6685F1-CA8D-DA82-FE0B-7617A72B0543}"/>
                  </a:ext>
                </a:extLst>
              </p:cNvPr>
              <p:cNvSpPr txBox="1"/>
              <p:nvPr/>
            </p:nvSpPr>
            <p:spPr>
              <a:xfrm>
                <a:off x="-135084" y="3291992"/>
                <a:ext cx="12548115" cy="10674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GB" sz="3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3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3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3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3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3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3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3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3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3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3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3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3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6685F1-CA8D-DA82-FE0B-7617A72B0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5084" y="3291992"/>
                <a:ext cx="12548115" cy="10674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70816EB-333A-D08A-231A-EBFD61C5024B}"/>
                  </a:ext>
                </a:extLst>
              </p:cNvPr>
              <p:cNvSpPr txBox="1"/>
              <p:nvPr/>
            </p:nvSpPr>
            <p:spPr>
              <a:xfrm>
                <a:off x="1" y="5413247"/>
                <a:ext cx="12192000" cy="964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GB" sz="33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3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3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3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1  0</m:t>
                          </m:r>
                        </m:e>
                      </m:d>
                      <m:r>
                        <a:rPr lang="en-CA" sz="3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3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3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1  0</m:t>
                          </m:r>
                        </m:e>
                      </m:d>
                      <m:r>
                        <a:rPr lang="en-CA" sz="3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3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3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3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CA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CA" sz="3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sz="3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3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3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CA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CA" sz="3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CA" sz="3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70816EB-333A-D08A-231A-EBFD61C50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5413247"/>
                <a:ext cx="12192000" cy="9647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367B3CEC-1B99-ACF5-5CC8-8296FD246FB8}"/>
              </a:ext>
            </a:extLst>
          </p:cNvPr>
          <p:cNvGrpSpPr/>
          <p:nvPr/>
        </p:nvGrpSpPr>
        <p:grpSpPr>
          <a:xfrm>
            <a:off x="425754" y="4484381"/>
            <a:ext cx="11517507" cy="928866"/>
            <a:chOff x="425754" y="1439422"/>
            <a:chExt cx="11517507" cy="928866"/>
          </a:xfrm>
        </p:grpSpPr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EC2E863A-27C4-65F5-D9C3-E2D1B2E74D4D}"/>
                </a:ext>
              </a:extLst>
            </p:cNvPr>
            <p:cNvSpPr/>
            <p:nvPr/>
          </p:nvSpPr>
          <p:spPr>
            <a:xfrm rot="5400000">
              <a:off x="666314" y="1207158"/>
              <a:ext cx="920570" cy="1401690"/>
            </a:xfrm>
            <a:prstGeom prst="leftBrace">
              <a:avLst>
                <a:gd name="adj1" fmla="val 8333"/>
                <a:gd name="adj2" fmla="val 49313"/>
              </a:avLst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4F0C8473-2DD5-D654-C323-F0FA732B25AD}"/>
                </a:ext>
              </a:extLst>
            </p:cNvPr>
            <p:cNvSpPr/>
            <p:nvPr/>
          </p:nvSpPr>
          <p:spPr>
            <a:xfrm rot="5400000">
              <a:off x="4273672" y="1207158"/>
              <a:ext cx="920570" cy="1401690"/>
            </a:xfrm>
            <a:prstGeom prst="leftBrace">
              <a:avLst>
                <a:gd name="adj1" fmla="val 8333"/>
                <a:gd name="adj2" fmla="val 49313"/>
              </a:avLst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2" name="Left Brace 31">
              <a:extLst>
                <a:ext uri="{FF2B5EF4-FFF2-40B4-BE49-F238E27FC236}">
                  <a16:creationId xmlns:a16="http://schemas.microsoft.com/office/drawing/2014/main" id="{2FFDE947-01EB-767A-4BC0-46196307A914}"/>
                </a:ext>
              </a:extLst>
            </p:cNvPr>
            <p:cNvSpPr/>
            <p:nvPr/>
          </p:nvSpPr>
          <p:spPr>
            <a:xfrm rot="5400000">
              <a:off x="7881031" y="1198862"/>
              <a:ext cx="920570" cy="1401690"/>
            </a:xfrm>
            <a:prstGeom prst="leftBrace">
              <a:avLst>
                <a:gd name="adj1" fmla="val 8333"/>
                <a:gd name="adj2" fmla="val 38791"/>
              </a:avLst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613A3C9C-5F36-C188-9686-4A9DE64E374F}"/>
                </a:ext>
              </a:extLst>
            </p:cNvPr>
            <p:cNvSpPr/>
            <p:nvPr/>
          </p:nvSpPr>
          <p:spPr>
            <a:xfrm rot="5400000">
              <a:off x="10782131" y="1198862"/>
              <a:ext cx="920570" cy="1401690"/>
            </a:xfrm>
            <a:prstGeom prst="leftBrace">
              <a:avLst>
                <a:gd name="adj1" fmla="val 8333"/>
                <a:gd name="adj2" fmla="val 30286"/>
              </a:avLst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3108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119">
        <p:fade/>
      </p:transition>
    </mc:Choice>
    <mc:Fallback xmlns="">
      <p:transition spd="med" advTm="61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03EC90C-B48F-4CBE-08DA-F9B7D984818C}"/>
                  </a:ext>
                </a:extLst>
              </p:cNvPr>
              <p:cNvSpPr txBox="1"/>
              <p:nvPr/>
            </p:nvSpPr>
            <p:spPr>
              <a:xfrm>
                <a:off x="2450689" y="2544096"/>
                <a:ext cx="6159293" cy="1761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8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8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88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CA" sz="8800" i="1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CA" sz="88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CA" sz="8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8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8800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sSubSup>
                        <m:sSubSupPr>
                          <m:ctrlPr>
                            <a:rPr lang="en-CA" sz="8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8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8800" i="1"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CA" sz="8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8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CA" sz="8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CA" sz="8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8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bSup>
                      <m:r>
                        <a:rPr lang="en-CA" sz="8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8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03EC90C-B48F-4CBE-08DA-F9B7D9848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0689" y="2544096"/>
                <a:ext cx="6159293" cy="17617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4399C1-93CF-9237-1A33-2C5735557DC0}"/>
                  </a:ext>
                </a:extLst>
              </p:cNvPr>
              <p:cNvSpPr txBox="1"/>
              <p:nvPr/>
            </p:nvSpPr>
            <p:spPr>
              <a:xfrm>
                <a:off x="83574" y="117988"/>
                <a:ext cx="11833123" cy="1422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8000" dirty="0"/>
                  <a:t>Metric Tensor: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sz="8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CA" sz="80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CA" sz="8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CA" sz="8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8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CA" sz="8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CA" sz="8000" i="1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CA" sz="8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CA" sz="8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8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CA" sz="8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</m:oMath>
                </a14:m>
                <a:endParaRPr lang="en-CA" sz="6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4399C1-93CF-9237-1A33-2C5735557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74" y="117988"/>
                <a:ext cx="11833123" cy="1422505"/>
              </a:xfrm>
              <a:prstGeom prst="rect">
                <a:avLst/>
              </a:prstGeom>
              <a:blipFill>
                <a:blip r:embed="rId4"/>
                <a:stretch>
                  <a:fillRect l="-4431" t="-17521" b="-3247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6B239-7E0A-FE9A-B079-C07E3E330BFE}"/>
              </a:ext>
            </a:extLst>
          </p:cNvPr>
          <p:cNvGrpSpPr/>
          <p:nvPr/>
        </p:nvGrpSpPr>
        <p:grpSpPr>
          <a:xfrm>
            <a:off x="-125976" y="2544096"/>
            <a:ext cx="2839067" cy="3571360"/>
            <a:chOff x="-125976" y="2101645"/>
            <a:chExt cx="2839067" cy="35713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BF65D68-6992-3E3B-CAE1-15BA4C2567AE}"/>
                    </a:ext>
                  </a:extLst>
                </p:cNvPr>
                <p:cNvSpPr txBox="1"/>
                <p:nvPr/>
              </p:nvSpPr>
              <p:spPr>
                <a:xfrm>
                  <a:off x="207707" y="2101645"/>
                  <a:ext cx="2295833" cy="17550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0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0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10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CA" sz="10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BF65D68-6992-3E3B-CAE1-15BA4C2567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707" y="2101645"/>
                  <a:ext cx="2295833" cy="17550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0C126C2-BE2F-E607-53B4-11722E91CBD3}"/>
                </a:ext>
              </a:extLst>
            </p:cNvPr>
            <p:cNvSpPr txBox="1"/>
            <p:nvPr/>
          </p:nvSpPr>
          <p:spPr>
            <a:xfrm>
              <a:off x="-125976" y="3734013"/>
              <a:ext cx="2839067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6000" dirty="0">
                  <a:solidFill>
                    <a:srgbClr val="002060"/>
                  </a:solidFill>
                </a:rPr>
                <a:t>Tensor Indices</a:t>
              </a:r>
              <a:endParaRPr lang="en-CA" sz="48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B033786-3609-7873-6340-FBF0473E7ACD}"/>
              </a:ext>
            </a:extLst>
          </p:cNvPr>
          <p:cNvGrpSpPr/>
          <p:nvPr/>
        </p:nvGrpSpPr>
        <p:grpSpPr>
          <a:xfrm>
            <a:off x="8609982" y="2544096"/>
            <a:ext cx="3582018" cy="3571360"/>
            <a:chOff x="8609982" y="2101645"/>
            <a:chExt cx="3582018" cy="35713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6D3F99A-46A8-FB31-8260-674577433681}"/>
                    </a:ext>
                  </a:extLst>
                </p:cNvPr>
                <p:cNvSpPr txBox="1"/>
                <p:nvPr/>
              </p:nvSpPr>
              <p:spPr>
                <a:xfrm>
                  <a:off x="8609982" y="2101645"/>
                  <a:ext cx="3582018" cy="16312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CA" sz="10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10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CA" sz="10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CA" sz="10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CA" sz="10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CA" sz="10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CA" sz="10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CA" sz="10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CA" sz="10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bSup>
                      </m:oMath>
                    </m:oMathPara>
                  </a14:m>
                  <a:endParaRPr lang="en-CA" sz="100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6D3F99A-46A8-FB31-8260-6745774336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9982" y="2101645"/>
                  <a:ext cx="3582018" cy="163121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94B5C2-7FC8-69A3-4216-69A1F2820CE1}"/>
                </a:ext>
              </a:extLst>
            </p:cNvPr>
            <p:cNvSpPr txBox="1"/>
            <p:nvPr/>
          </p:nvSpPr>
          <p:spPr>
            <a:xfrm>
              <a:off x="8819534" y="3734013"/>
              <a:ext cx="337246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6000" dirty="0">
                  <a:solidFill>
                    <a:srgbClr val="4F2270"/>
                  </a:solidFill>
                </a:rPr>
                <a:t>Spinor Indices</a:t>
              </a:r>
              <a:endParaRPr lang="en-CA" sz="4800" dirty="0">
                <a:solidFill>
                  <a:srgbClr val="4F2270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9972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53"/>
    </mc:Choice>
    <mc:Fallback xmlns="">
      <p:transition spd="slow" advTm="117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E5F6E0F-E748-EAED-B4EE-693FB99B899D}"/>
              </a:ext>
            </a:extLst>
          </p:cNvPr>
          <p:cNvCxnSpPr>
            <a:cxnSpLocks/>
          </p:cNvCxnSpPr>
          <p:nvPr/>
        </p:nvCxnSpPr>
        <p:spPr>
          <a:xfrm>
            <a:off x="0" y="4221312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F6B39E9-2C46-D062-8AB9-7E1EBA905D76}"/>
                  </a:ext>
                </a:extLst>
              </p:cNvPr>
              <p:cNvSpPr txBox="1"/>
              <p:nvPr/>
            </p:nvSpPr>
            <p:spPr>
              <a:xfrm>
                <a:off x="-29497" y="4387818"/>
                <a:ext cx="12447640" cy="769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3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3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sz="3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CA" sz="3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en-CA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CA" sz="3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CA" sz="38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p>
                            <m:sSupPr>
                              <m:ctrlPr>
                                <a:rPr lang="en-CA" sz="3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3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𝖘</m:t>
                              </m:r>
                            </m:e>
                            <m:sup>
                              <m:r>
                                <a:rPr lang="en-CA" sz="3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e>
                      </m:d>
                      <m:r>
                        <a:rPr lang="en-CA" sz="38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CA" sz="3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3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sz="3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CA" sz="3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CA" sz="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CA" sz="3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CA" sz="38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p>
                            <m:sSupPr>
                              <m:ctrlPr>
                                <a:rPr lang="en-CA" sz="3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3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𝖘</m:t>
                              </m:r>
                            </m:e>
                            <m:sup>
                              <m:r>
                                <a:rPr lang="en-CA" sz="3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e>
                      </m:d>
                      <m:r>
                        <a:rPr lang="en-CA" sz="38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CA" sz="3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3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sz="3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CA" sz="3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en-CA" sz="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CA" sz="3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CA" sz="38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p>
                            <m:sSupPr>
                              <m:ctrlPr>
                                <a:rPr lang="en-CA" sz="3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3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𝖘</m:t>
                              </m:r>
                            </m:e>
                            <m:sup>
                              <m:r>
                                <a:rPr lang="en-CA" sz="3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en-CA" sz="38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CA" sz="3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3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sz="3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CA" sz="3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CA" sz="3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CA" sz="3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CA" sz="3800" i="1">
                              <a:latin typeface="Cambria Math" panose="02040503050406030204" pitchFamily="18" charset="0"/>
                            </a:rPr>
                            <m:t>⊗</m:t>
                          </m:r>
                          <m:sSup>
                            <m:sSupPr>
                              <m:ctrlPr>
                                <a:rPr lang="en-CA" sz="3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3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𝖘</m:t>
                              </m:r>
                            </m:e>
                            <m:sup>
                              <m:r>
                                <a:rPr lang="en-CA" sz="3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3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F6B39E9-2C46-D062-8AB9-7E1EBA905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497" y="4387818"/>
                <a:ext cx="12447640" cy="7697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C7F8B6-1DF8-DFA1-60C8-548BABB04F9C}"/>
                  </a:ext>
                </a:extLst>
              </p:cNvPr>
              <p:cNvSpPr txBox="1"/>
              <p:nvPr/>
            </p:nvSpPr>
            <p:spPr>
              <a:xfrm>
                <a:off x="1578077" y="5442074"/>
                <a:ext cx="9116691" cy="1238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6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6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CA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CA" sz="6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CA" sz="6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CA" sz="6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sz="6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CA" sz="6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CA" sz="6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  <m:sup>
                                <m:r>
                                  <a:rPr lang="en-CA" sz="6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CA" sz="6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sz="6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CA" sz="6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en-CA" sz="6600" i="1">
                                    <a:latin typeface="Cambria Math" panose="02040503050406030204" pitchFamily="18" charset="0"/>
                                  </a:rPr>
                                  <m:t>⊗</m:t>
                                </m:r>
                                <m:sSup>
                                  <m:sSupPr>
                                    <m:ctrlPr>
                                      <a:rPr lang="en-CA" sz="6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6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𝖘</m:t>
                                    </m:r>
                                  </m:e>
                                  <m:sup>
                                    <m:r>
                                      <a:rPr lang="en-CA" sz="66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C7F8B6-1DF8-DFA1-60C8-548BABB04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077" y="5442074"/>
                <a:ext cx="9116691" cy="12388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D08A99-588A-429B-2236-15DED1FD6090}"/>
                  </a:ext>
                </a:extLst>
              </p:cNvPr>
              <p:cNvSpPr txBox="1"/>
              <p:nvPr/>
            </p:nvSpPr>
            <p:spPr>
              <a:xfrm>
                <a:off x="3128164" y="480243"/>
                <a:ext cx="6598794" cy="1790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D08A99-588A-429B-2236-15DED1FD6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164" y="480243"/>
                <a:ext cx="6598794" cy="17908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FFD829-72D3-F1F7-1098-0C316907B20E}"/>
                  </a:ext>
                </a:extLst>
              </p:cNvPr>
              <p:cNvSpPr txBox="1"/>
              <p:nvPr/>
            </p:nvSpPr>
            <p:spPr>
              <a:xfrm>
                <a:off x="4078360" y="-34107"/>
                <a:ext cx="374977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000" dirty="0"/>
                  <a:t>determinant </a:t>
                </a:r>
                <a14:m>
                  <m:oMath xmlns:m="http://schemas.openxmlformats.org/officeDocument/2006/math"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FFD829-72D3-F1F7-1098-0C316907B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360" y="-34107"/>
                <a:ext cx="3749779" cy="707886"/>
              </a:xfrm>
              <a:prstGeom prst="rect">
                <a:avLst/>
              </a:prstGeom>
              <a:blipFill>
                <a:blip r:embed="rId7"/>
                <a:stretch>
                  <a:fillRect l="-5691" t="-15385" b="-350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0CF007-D6CB-AE01-EE0E-2D7DB4731148}"/>
                  </a:ext>
                </a:extLst>
              </p:cNvPr>
              <p:cNvSpPr txBox="1"/>
              <p:nvPr/>
            </p:nvSpPr>
            <p:spPr>
              <a:xfrm>
                <a:off x="1" y="2805212"/>
                <a:ext cx="12192000" cy="964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GB" sz="33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3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3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3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1  0</m:t>
                          </m:r>
                        </m:e>
                      </m:d>
                      <m:r>
                        <a:rPr lang="en-CA" sz="3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3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3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1  0</m:t>
                          </m:r>
                        </m:e>
                      </m:d>
                      <m:r>
                        <a:rPr lang="en-CA" sz="3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3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3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3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CA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CA" sz="3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sz="3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3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3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CA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CA" sz="3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CA" sz="3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0CF007-D6CB-AE01-EE0E-2D7DB4731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805212"/>
                <a:ext cx="12192000" cy="9647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FEF8067A-C2E0-6F13-BD22-275049D1CA0B}"/>
              </a:ext>
            </a:extLst>
          </p:cNvPr>
          <p:cNvGrpSpPr/>
          <p:nvPr/>
        </p:nvGrpSpPr>
        <p:grpSpPr>
          <a:xfrm>
            <a:off x="232229" y="3516667"/>
            <a:ext cx="11448572" cy="1095419"/>
            <a:chOff x="232229" y="3516667"/>
            <a:chExt cx="11448572" cy="1095419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4CEF7-05FB-0C98-D63C-7EF0654E6E74}"/>
                </a:ext>
              </a:extLst>
            </p:cNvPr>
            <p:cNvCxnSpPr>
              <a:cxnSpLocks/>
            </p:cNvCxnSpPr>
            <p:nvPr/>
          </p:nvCxnSpPr>
          <p:spPr>
            <a:xfrm>
              <a:off x="232229" y="3599543"/>
              <a:ext cx="0" cy="92891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323A7C1-E7A3-A0A8-0455-0CCA6BB9290D}"/>
                </a:ext>
              </a:extLst>
            </p:cNvPr>
            <p:cNvCxnSpPr>
              <a:cxnSpLocks/>
            </p:cNvCxnSpPr>
            <p:nvPr/>
          </p:nvCxnSpPr>
          <p:spPr>
            <a:xfrm>
              <a:off x="3128164" y="3599543"/>
              <a:ext cx="246408" cy="92891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478DDCD-748C-0C5E-5C4F-466EBAED4C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53200" y="3531181"/>
              <a:ext cx="108857" cy="98773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071B481-C818-5591-0482-A3A6D63ED5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18914" y="3531181"/>
              <a:ext cx="224972" cy="99727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0D3C3CF-D3B7-C934-4975-40B70062E0BC}"/>
                </a:ext>
              </a:extLst>
            </p:cNvPr>
            <p:cNvCxnSpPr>
              <a:cxnSpLocks/>
            </p:cNvCxnSpPr>
            <p:nvPr/>
          </p:nvCxnSpPr>
          <p:spPr>
            <a:xfrm>
              <a:off x="753907" y="3769963"/>
              <a:ext cx="226142" cy="758494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185088F-80D2-6260-9040-D429220AD324}"/>
                </a:ext>
              </a:extLst>
            </p:cNvPr>
            <p:cNvCxnSpPr>
              <a:cxnSpLocks/>
            </p:cNvCxnSpPr>
            <p:nvPr/>
          </p:nvCxnSpPr>
          <p:spPr>
            <a:xfrm>
              <a:off x="1436665" y="3531181"/>
              <a:ext cx="711449" cy="997276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B05B1EF-20DC-F460-DC65-EF2CB604DF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32601" y="3769963"/>
              <a:ext cx="4985" cy="788834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1A2D36F-DA3A-D06C-3FAB-CA1484AD74FD}"/>
                </a:ext>
              </a:extLst>
            </p:cNvPr>
            <p:cNvCxnSpPr>
              <a:cxnSpLocks/>
            </p:cNvCxnSpPr>
            <p:nvPr/>
          </p:nvCxnSpPr>
          <p:spPr>
            <a:xfrm>
              <a:off x="5068990" y="3580253"/>
              <a:ext cx="257752" cy="978544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D652E4A-4B1F-14A3-FCEA-3F89661DFA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05543" y="3769963"/>
              <a:ext cx="328078" cy="842123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6139E11-AB2F-1371-9902-A44DE647FE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8631" y="3516667"/>
              <a:ext cx="140499" cy="1036982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F34B5FF-4980-257A-1F0A-C2B13E9F39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6744" y="3769963"/>
              <a:ext cx="165006" cy="783686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119CCF8-8FF3-761A-49B4-A800CA84D0F5}"/>
                </a:ext>
              </a:extLst>
            </p:cNvPr>
            <p:cNvCxnSpPr>
              <a:cxnSpLocks/>
            </p:cNvCxnSpPr>
            <p:nvPr/>
          </p:nvCxnSpPr>
          <p:spPr>
            <a:xfrm>
              <a:off x="11568239" y="3531181"/>
              <a:ext cx="112562" cy="1022468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45B2570-33BD-39B7-45C7-CA6A84183AC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92360" y="5140080"/>
              <a:ext cx="11243160" cy="146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45B2570-33BD-39B7-45C7-CA6A84183A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3000" y="5130720"/>
                <a:ext cx="11261880" cy="164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5372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390">
        <p:fade/>
      </p:transition>
    </mc:Choice>
    <mc:Fallback xmlns="">
      <p:transition spd="med" advTm="213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E5F6E0F-E748-EAED-B4EE-693FB99B899D}"/>
              </a:ext>
            </a:extLst>
          </p:cNvPr>
          <p:cNvCxnSpPr>
            <a:cxnSpLocks/>
          </p:cNvCxnSpPr>
          <p:nvPr/>
        </p:nvCxnSpPr>
        <p:spPr>
          <a:xfrm>
            <a:off x="0" y="4221312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F6B39E9-2C46-D062-8AB9-7E1EBA905D76}"/>
                  </a:ext>
                </a:extLst>
              </p:cNvPr>
              <p:cNvSpPr txBox="1"/>
              <p:nvPr/>
            </p:nvSpPr>
            <p:spPr>
              <a:xfrm>
                <a:off x="-29498" y="4387818"/>
                <a:ext cx="12536130" cy="873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45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5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sz="4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CA" sz="4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begChr m:val="|"/>
                          <m:endChr m:val="⟩"/>
                          <m:ctrlPr>
                            <a:rPr lang="en-CA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5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5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CA" sz="45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CA" sz="45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5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5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𝖘</m:t>
                              </m:r>
                            </m:e>
                            <m:sup>
                              <m:r>
                                <a:rPr lang="en-CA" sz="45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e>
                      </m:d>
                      <m:r>
                        <a:rPr lang="en-CA" sz="45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CA" sz="45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5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sz="4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CA" sz="4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begChr m:val="|"/>
                          <m:endChr m:val="⟩"/>
                          <m:ctrlPr>
                            <a:rPr lang="en-CA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5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5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CA" sz="45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CA" sz="45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5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5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𝖘</m:t>
                              </m:r>
                            </m:e>
                            <m:sup>
                              <m:r>
                                <a:rPr lang="en-CA" sz="45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e>
                      </m:d>
                      <m:r>
                        <a:rPr lang="en-CA" sz="45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CA" sz="45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5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sz="4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CA" sz="4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begChr m:val="|"/>
                          <m:endChr m:val="⟩"/>
                          <m:ctrlPr>
                            <a:rPr lang="en-CA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5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5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CA" sz="45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CA" sz="45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5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5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𝖘</m:t>
                              </m:r>
                            </m:e>
                            <m:sup>
                              <m:r>
                                <a:rPr lang="en-CA" sz="45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en-CA" sz="45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CA" sz="45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5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sz="4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CA" sz="4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begChr m:val="|"/>
                          <m:endChr m:val="⟩"/>
                          <m:ctrlPr>
                            <a:rPr lang="en-CA" sz="4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5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5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CA" sz="45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CA" sz="45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5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5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𝖘</m:t>
                              </m:r>
                            </m:e>
                            <m:sup>
                              <m:r>
                                <a:rPr lang="en-CA" sz="45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45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F6B39E9-2C46-D062-8AB9-7E1EBA905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498" y="4387818"/>
                <a:ext cx="12536130" cy="8739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C7F8B6-1DF8-DFA1-60C8-548BABB04F9C}"/>
                  </a:ext>
                </a:extLst>
              </p:cNvPr>
              <p:cNvSpPr txBox="1"/>
              <p:nvPr/>
            </p:nvSpPr>
            <p:spPr>
              <a:xfrm>
                <a:off x="1578077" y="5442074"/>
                <a:ext cx="9116691" cy="1238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6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CA" sz="6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CA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CA" sz="6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CA" sz="6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CA" sz="6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sz="6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CA" sz="6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CA" sz="6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  <m:sup>
                                <m:r>
                                  <a:rPr lang="en-CA" sz="6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p>
                            </m:sSubSup>
                            <m:d>
                              <m:dPr>
                                <m:begChr m:val="|"/>
                                <m:endChr m:val="⟩"/>
                                <m:ctrlPr>
                                  <a:rPr lang="en-CA" sz="6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sz="66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6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CA" sz="66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</m:e>
                            </m:d>
                            <m:d>
                              <m:dPr>
                                <m:begChr m:val="⟨"/>
                                <m:endChr m:val="|"/>
                                <m:ctrlPr>
                                  <a:rPr lang="en-CA" sz="66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A" sz="66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66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𝖘</m:t>
                                    </m:r>
                                  </m:e>
                                  <m:sup>
                                    <m:r>
                                      <a:rPr lang="en-CA" sz="66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CA" sz="66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C7F8B6-1DF8-DFA1-60C8-548BABB04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077" y="5442074"/>
                <a:ext cx="9116691" cy="12388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D08A99-588A-429B-2236-15DED1FD6090}"/>
                  </a:ext>
                </a:extLst>
              </p:cNvPr>
              <p:cNvSpPr txBox="1"/>
              <p:nvPr/>
            </p:nvSpPr>
            <p:spPr>
              <a:xfrm>
                <a:off x="3128164" y="480243"/>
                <a:ext cx="6598794" cy="1790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6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D08A99-588A-429B-2236-15DED1FD6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164" y="480243"/>
                <a:ext cx="6598794" cy="17908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FFD829-72D3-F1F7-1098-0C316907B20E}"/>
                  </a:ext>
                </a:extLst>
              </p:cNvPr>
              <p:cNvSpPr txBox="1"/>
              <p:nvPr/>
            </p:nvSpPr>
            <p:spPr>
              <a:xfrm>
                <a:off x="4078360" y="-34107"/>
                <a:ext cx="374977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000" dirty="0"/>
                  <a:t>determinant </a:t>
                </a:r>
                <a14:m>
                  <m:oMath xmlns:m="http://schemas.openxmlformats.org/officeDocument/2006/math"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FFD829-72D3-F1F7-1098-0C316907B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360" y="-34107"/>
                <a:ext cx="3749779" cy="707886"/>
              </a:xfrm>
              <a:prstGeom prst="rect">
                <a:avLst/>
              </a:prstGeom>
              <a:blipFill>
                <a:blip r:embed="rId7"/>
                <a:stretch>
                  <a:fillRect l="-5691" t="-15385" b="-350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0CF007-D6CB-AE01-EE0E-2D7DB4731148}"/>
                  </a:ext>
                </a:extLst>
              </p:cNvPr>
              <p:cNvSpPr txBox="1"/>
              <p:nvPr/>
            </p:nvSpPr>
            <p:spPr>
              <a:xfrm>
                <a:off x="1" y="2805212"/>
                <a:ext cx="12192000" cy="964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GB" sz="33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3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3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3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1  0</m:t>
                          </m:r>
                        </m:e>
                      </m:d>
                      <m:r>
                        <a:rPr lang="en-CA" sz="3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3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3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1  0</m:t>
                          </m:r>
                        </m:e>
                      </m:d>
                      <m:r>
                        <a:rPr lang="en-CA" sz="3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3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3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3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CA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CA" sz="3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sz="3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3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3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CA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CA" sz="3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CA" sz="3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0CF007-D6CB-AE01-EE0E-2D7DB4731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805212"/>
                <a:ext cx="12192000" cy="9647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FEF8067A-C2E0-6F13-BD22-275049D1CA0B}"/>
              </a:ext>
            </a:extLst>
          </p:cNvPr>
          <p:cNvGrpSpPr/>
          <p:nvPr/>
        </p:nvGrpSpPr>
        <p:grpSpPr>
          <a:xfrm>
            <a:off x="232229" y="3516667"/>
            <a:ext cx="11448572" cy="1095419"/>
            <a:chOff x="232229" y="3516667"/>
            <a:chExt cx="11448572" cy="1095419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14CEF7-05FB-0C98-D63C-7EF0654E6E74}"/>
                </a:ext>
              </a:extLst>
            </p:cNvPr>
            <p:cNvCxnSpPr>
              <a:cxnSpLocks/>
            </p:cNvCxnSpPr>
            <p:nvPr/>
          </p:nvCxnSpPr>
          <p:spPr>
            <a:xfrm>
              <a:off x="232229" y="3599543"/>
              <a:ext cx="0" cy="92891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323A7C1-E7A3-A0A8-0455-0CCA6BB9290D}"/>
                </a:ext>
              </a:extLst>
            </p:cNvPr>
            <p:cNvCxnSpPr>
              <a:cxnSpLocks/>
            </p:cNvCxnSpPr>
            <p:nvPr/>
          </p:nvCxnSpPr>
          <p:spPr>
            <a:xfrm>
              <a:off x="3128164" y="3599543"/>
              <a:ext cx="246408" cy="92891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478DDCD-748C-0C5E-5C4F-466EBAED4C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53200" y="3531181"/>
              <a:ext cx="108857" cy="98773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071B481-C818-5591-0482-A3A6D63ED5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18914" y="3531181"/>
              <a:ext cx="224972" cy="99727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0D3C3CF-D3B7-C934-4975-40B70062E0BC}"/>
                </a:ext>
              </a:extLst>
            </p:cNvPr>
            <p:cNvCxnSpPr>
              <a:cxnSpLocks/>
            </p:cNvCxnSpPr>
            <p:nvPr/>
          </p:nvCxnSpPr>
          <p:spPr>
            <a:xfrm>
              <a:off x="753907" y="3769963"/>
              <a:ext cx="226142" cy="758494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185088F-80D2-6260-9040-D429220AD324}"/>
                </a:ext>
              </a:extLst>
            </p:cNvPr>
            <p:cNvCxnSpPr>
              <a:cxnSpLocks/>
            </p:cNvCxnSpPr>
            <p:nvPr/>
          </p:nvCxnSpPr>
          <p:spPr>
            <a:xfrm>
              <a:off x="1436665" y="3531181"/>
              <a:ext cx="711449" cy="997276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B05B1EF-20DC-F460-DC65-EF2CB604DF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32601" y="3769963"/>
              <a:ext cx="4985" cy="788834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1A2D36F-DA3A-D06C-3FAB-CA1484AD74FD}"/>
                </a:ext>
              </a:extLst>
            </p:cNvPr>
            <p:cNvCxnSpPr>
              <a:cxnSpLocks/>
            </p:cNvCxnSpPr>
            <p:nvPr/>
          </p:nvCxnSpPr>
          <p:spPr>
            <a:xfrm>
              <a:off x="5068990" y="3580253"/>
              <a:ext cx="257752" cy="978544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D652E4A-4B1F-14A3-FCEA-3F89661DFA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05543" y="3769963"/>
              <a:ext cx="328078" cy="842123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6139E11-AB2F-1371-9902-A44DE647FE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8631" y="3516667"/>
              <a:ext cx="140499" cy="1036982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F34B5FF-4980-257A-1F0A-C2B13E9F39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06744" y="3769963"/>
              <a:ext cx="165006" cy="783686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119CCF8-8FF3-761A-49B4-A800CA84D0F5}"/>
                </a:ext>
              </a:extLst>
            </p:cNvPr>
            <p:cNvCxnSpPr>
              <a:cxnSpLocks/>
            </p:cNvCxnSpPr>
            <p:nvPr/>
          </p:nvCxnSpPr>
          <p:spPr>
            <a:xfrm>
              <a:off x="11568239" y="3531181"/>
              <a:ext cx="112562" cy="1022468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3553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359">
        <p:fade/>
      </p:transition>
    </mc:Choice>
    <mc:Fallback xmlns="">
      <p:transition spd="med" advTm="6359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1B7606-0BE4-E212-3130-DA7CDBE97302}"/>
                  </a:ext>
                </a:extLst>
              </p:cNvPr>
              <p:cNvSpPr txBox="1"/>
              <p:nvPr/>
            </p:nvSpPr>
            <p:spPr>
              <a:xfrm>
                <a:off x="1" y="-1101853"/>
                <a:ext cx="12192000" cy="964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GB" sz="33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3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3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3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1  0</m:t>
                          </m:r>
                        </m:e>
                      </m:d>
                      <m:r>
                        <a:rPr lang="en-CA" sz="3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3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3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1  0</m:t>
                          </m:r>
                        </m:e>
                      </m:d>
                      <m:r>
                        <a:rPr lang="en-CA" sz="3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3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3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3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CA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CA" sz="3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CA" sz="3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3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3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3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3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CA" sz="3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CA" sz="3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CA" sz="33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1B7606-0BE4-E212-3130-DA7CDBE973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-1101853"/>
                <a:ext cx="12192000" cy="9647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67A017-BD71-061B-FE9A-468E9DB80F13}"/>
                  </a:ext>
                </a:extLst>
              </p:cNvPr>
              <p:cNvSpPr txBox="1"/>
              <p:nvPr/>
            </p:nvSpPr>
            <p:spPr>
              <a:xfrm>
                <a:off x="3930349" y="2723340"/>
                <a:ext cx="6569875" cy="3379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9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9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CA" sz="9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9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CA" sz="9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1</m:t>
                                    </m:r>
                                  </m:sub>
                                  <m:sup>
                                    <m:r>
                                      <a:rPr lang="en-CA" sz="9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9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9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CA" sz="9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2</m:t>
                                    </m:r>
                                  </m:sub>
                                  <m:sup>
                                    <m:r>
                                      <a:rPr lang="en-CA" sz="9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CA" sz="9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9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CA" sz="9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1</m:t>
                                    </m:r>
                                  </m:sub>
                                  <m:sup>
                                    <m:r>
                                      <a:rPr lang="en-CA" sz="9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9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9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CA" sz="9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2</m:t>
                                    </m:r>
                                  </m:sub>
                                  <m:sup>
                                    <m:r>
                                      <a:rPr lang="en-CA" sz="9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9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67A017-BD71-061B-FE9A-468E9DB80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349" y="2723340"/>
                <a:ext cx="6569875" cy="33799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1ACE41B1-20F4-04BC-3A9F-B9996874621D}"/>
              </a:ext>
            </a:extLst>
          </p:cNvPr>
          <p:cNvGrpSpPr/>
          <p:nvPr/>
        </p:nvGrpSpPr>
        <p:grpSpPr>
          <a:xfrm>
            <a:off x="139503" y="337523"/>
            <a:ext cx="10206483" cy="5765717"/>
            <a:chOff x="139503" y="337523"/>
            <a:chExt cx="10206483" cy="57657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9CE9F77-989B-3DCD-4F2F-3C922CFD85F2}"/>
                    </a:ext>
                  </a:extLst>
                </p:cNvPr>
                <p:cNvSpPr txBox="1"/>
                <p:nvPr/>
              </p:nvSpPr>
              <p:spPr>
                <a:xfrm>
                  <a:off x="1345801" y="2723340"/>
                  <a:ext cx="2295825" cy="33799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9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CA" sz="96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p>
                                  <m:sSupPr>
                                    <m:ctrlPr>
                                      <a:rPr lang="en-CA" sz="9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9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CA" sz="9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CA" sz="9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9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CA" sz="9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eqArr>
                          </m:e>
                        </m:d>
                      </m:oMath>
                    </m:oMathPara>
                  </a14:m>
                  <a:endParaRPr lang="en-CA" sz="9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9CE9F77-989B-3DCD-4F2F-3C922CFD85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5801" y="2723340"/>
                  <a:ext cx="2295825" cy="33799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97F293A-3678-F560-E563-E1C84002C478}"/>
                    </a:ext>
                  </a:extLst>
                </p:cNvPr>
                <p:cNvSpPr txBox="1"/>
                <p:nvPr/>
              </p:nvSpPr>
              <p:spPr>
                <a:xfrm>
                  <a:off x="4084585" y="337523"/>
                  <a:ext cx="6261401" cy="221599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CA" sz="13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13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CA" sz="13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13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𝜁</m:t>
                                      </m:r>
                                    </m:e>
                                    <m:sub>
                                      <m:r>
                                        <a:rPr lang="en-CA" sz="13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CA" sz="13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13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𝜁</m:t>
                                      </m:r>
                                    </m:e>
                                    <m:sub>
                                      <m:r>
                                        <a:rPr lang="en-CA" sz="13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13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97F293A-3678-F560-E563-E1C84002C4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4585" y="337523"/>
                  <a:ext cx="6261401" cy="221599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1E1D0E-E013-9234-A736-CF8DCDD5EA9E}"/>
                </a:ext>
              </a:extLst>
            </p:cNvPr>
            <p:cNvSpPr txBox="1"/>
            <p:nvPr/>
          </p:nvSpPr>
          <p:spPr>
            <a:xfrm>
              <a:off x="139503" y="508289"/>
              <a:ext cx="354810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4800" dirty="0">
                  <a:solidFill>
                    <a:schemeClr val="tx1"/>
                  </a:solidFill>
                </a:rPr>
                <a:t>(if zero determinant)</a:t>
              </a: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969A8D0-C008-B197-EF79-D8EEB9C0E92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467240" y="1109520"/>
              <a:ext cx="5384520" cy="56775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969A8D0-C008-B197-EF79-D8EEB9C0E9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57880" y="1100160"/>
                <a:ext cx="5403240" cy="56962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8601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154"/>
    </mc:Choice>
    <mc:Fallback xmlns="">
      <p:transition spd="slow" advTm="381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44B94EDF-240F-891C-13AB-D9DB6AB98EAF}"/>
              </a:ext>
            </a:extLst>
          </p:cNvPr>
          <p:cNvGrpSpPr/>
          <p:nvPr/>
        </p:nvGrpSpPr>
        <p:grpSpPr>
          <a:xfrm>
            <a:off x="0" y="9063"/>
            <a:ext cx="4485970" cy="1632450"/>
            <a:chOff x="0" y="9063"/>
            <a:chExt cx="4485970" cy="16324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1CEC2E83-803E-4D4F-0ADB-830D46CB4D48}"/>
                    </a:ext>
                  </a:extLst>
                </p:cNvPr>
                <p:cNvSpPr txBox="1"/>
                <p:nvPr/>
              </p:nvSpPr>
              <p:spPr>
                <a:xfrm>
                  <a:off x="0" y="9063"/>
                  <a:ext cx="4485970" cy="16319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CA" sz="6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6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6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CA" sz="6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6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6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CA" sz="6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60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1CEC2E83-803E-4D4F-0ADB-830D46CB4D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9063"/>
                  <a:ext cx="4485970" cy="163198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B6B3F35-2FC5-8B68-0EBA-4BCC5AF7426D}"/>
                </a:ext>
              </a:extLst>
            </p:cNvPr>
            <p:cNvGrpSpPr/>
            <p:nvPr/>
          </p:nvGrpSpPr>
          <p:grpSpPr>
            <a:xfrm>
              <a:off x="2206477" y="749718"/>
              <a:ext cx="1571362" cy="891795"/>
              <a:chOff x="2229337" y="909738"/>
              <a:chExt cx="1571362" cy="891795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0E1FE135-E209-1A64-3953-1D27510144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9337" y="1801533"/>
                <a:ext cx="404681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91F8C3DB-5AD8-090A-A2A1-793E39AA56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96018" y="909738"/>
                <a:ext cx="404681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FBE3963-4F3B-D3FF-6BC8-6B943B15CB05}"/>
              </a:ext>
            </a:extLst>
          </p:cNvPr>
          <p:cNvGrpSpPr/>
          <p:nvPr/>
        </p:nvGrpSpPr>
        <p:grpSpPr>
          <a:xfrm>
            <a:off x="-1" y="1849647"/>
            <a:ext cx="12192001" cy="1375377"/>
            <a:chOff x="-1" y="1849647"/>
            <a:chExt cx="12192001" cy="13753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CC87B4D-69E5-E246-909B-C202FADE0E3E}"/>
                    </a:ext>
                  </a:extLst>
                </p:cNvPr>
                <p:cNvSpPr txBox="1"/>
                <p:nvPr/>
              </p:nvSpPr>
              <p:spPr>
                <a:xfrm>
                  <a:off x="-1" y="1849647"/>
                  <a:ext cx="12192001" cy="13753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5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5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5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5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CA" sz="5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CA" sz="5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5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5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CA" sz="5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5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5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5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CA" sz="5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5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5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CA" sz="5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CA" sz="5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5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5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5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CA" sz="5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5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5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5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CA" sz="5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5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5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5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CA" sz="5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5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5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5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CC87B4D-69E5-E246-909B-C202FADE0E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" y="1849647"/>
                  <a:ext cx="12192001" cy="13753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C679DAC-A07C-28DE-4D1D-FEADA9219000}"/>
                </a:ext>
              </a:extLst>
            </p:cNvPr>
            <p:cNvGrpSpPr/>
            <p:nvPr/>
          </p:nvGrpSpPr>
          <p:grpSpPr>
            <a:xfrm>
              <a:off x="3733800" y="2856976"/>
              <a:ext cx="3409950" cy="0"/>
              <a:chOff x="5301018" y="1311058"/>
              <a:chExt cx="3409950" cy="0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9F74FC48-1B2E-8C91-1A7D-9DEC33C346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06287" y="1311058"/>
                <a:ext cx="404681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27CCA5F-366A-64C3-9FE3-18C35E0FEC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01018" y="1311058"/>
                <a:ext cx="404681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F3BD1F9-AE1D-CEDF-EE90-BC0A60370F9A}"/>
              </a:ext>
            </a:extLst>
          </p:cNvPr>
          <p:cNvGrpSpPr/>
          <p:nvPr/>
        </p:nvGrpSpPr>
        <p:grpSpPr>
          <a:xfrm>
            <a:off x="0" y="3402006"/>
            <a:ext cx="12192000" cy="1170064"/>
            <a:chOff x="0" y="3402006"/>
            <a:chExt cx="12192000" cy="11700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1E887D1-7B17-98DE-ED34-E428915040AA}"/>
                    </a:ext>
                  </a:extLst>
                </p:cNvPr>
                <p:cNvSpPr txBox="1"/>
                <p:nvPr/>
              </p:nvSpPr>
              <p:spPr>
                <a:xfrm>
                  <a:off x="0" y="3402006"/>
                  <a:ext cx="12192000" cy="11700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CA" sz="4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200" i="1">
                              <a:latin typeface="Cambria Math" panose="02040503050406030204" pitchFamily="18" charset="0"/>
                            </a:rPr>
                            <m:t>1  0</m:t>
                          </m:r>
                        </m:e>
                      </m:d>
                      <m:r>
                        <a:rPr lang="en-CA" sz="4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4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200" i="1">
                              <a:latin typeface="Cambria Math" panose="02040503050406030204" pitchFamily="18" charset="0"/>
                            </a:rPr>
                            <m:t>1  0</m:t>
                          </m:r>
                        </m:e>
                      </m:d>
                      <m:r>
                        <a:rPr lang="en-CA" sz="4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4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4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200" i="1">
                              <a:latin typeface="Cambria Math" panose="02040503050406030204" pitchFamily="18" charset="0"/>
                            </a:rPr>
                            <m:t>0  1</m:t>
                          </m:r>
                        </m:e>
                      </m:d>
                      <m:r>
                        <a:rPr lang="en-CA" sz="4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4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200" i="1">
                              <a:latin typeface="Cambria Math" panose="02040503050406030204" pitchFamily="18" charset="0"/>
                            </a:rPr>
                            <m:t>0  1</m:t>
                          </m:r>
                        </m:e>
                      </m:d>
                    </m:oMath>
                  </a14:m>
                  <a:r>
                    <a:rPr lang="en-CA" sz="42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1E887D1-7B17-98DE-ED34-E428915040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3402006"/>
                  <a:ext cx="12192000" cy="117006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91AB393-9A03-29D9-A7C5-89FFA0FA8262}"/>
                </a:ext>
              </a:extLst>
            </p:cNvPr>
            <p:cNvGrpSpPr/>
            <p:nvPr/>
          </p:nvGrpSpPr>
          <p:grpSpPr>
            <a:xfrm>
              <a:off x="3562350" y="4257151"/>
              <a:ext cx="3409950" cy="0"/>
              <a:chOff x="5301018" y="1311058"/>
              <a:chExt cx="3409950" cy="0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DBD2693-F038-08E6-1E86-8EAF94B721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06287" y="1311058"/>
                <a:ext cx="404681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3FC5040-D043-296C-64AD-2A5350714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01018" y="1311058"/>
                <a:ext cx="404681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1435DCE-A397-C41D-6C50-CE147D4C24F3}"/>
              </a:ext>
            </a:extLst>
          </p:cNvPr>
          <p:cNvGrpSpPr/>
          <p:nvPr/>
        </p:nvGrpSpPr>
        <p:grpSpPr>
          <a:xfrm>
            <a:off x="-2" y="4719556"/>
            <a:ext cx="12477137" cy="787139"/>
            <a:chOff x="-2" y="4719556"/>
            <a:chExt cx="12477137" cy="7871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244668A-306C-B2BB-D5CA-6D93DA058A19}"/>
                    </a:ext>
                  </a:extLst>
                </p:cNvPr>
                <p:cNvSpPr txBox="1"/>
                <p:nvPr/>
              </p:nvSpPr>
              <p:spPr>
                <a:xfrm>
                  <a:off x="-2" y="4719556"/>
                  <a:ext cx="12477137" cy="7871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  <m:d>
                          <m:d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CA" sz="40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⊗</m:t>
                            </m:r>
                            <m:sSup>
                              <m:sSupPr>
                                <m:ctrlPr>
                                  <a:rPr lang="en-CA" sz="4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𝖘</m:t>
                                </m:r>
                              </m:e>
                              <m:sup>
                                <m:r>
                                  <a:rPr lang="en-CA" sz="4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p>
                          </m:e>
                        </m:d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CA" sz="40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⊗</m:t>
                            </m:r>
                            <m:sSup>
                              <m:sSupPr>
                                <m:ctrlPr>
                                  <a:rPr lang="en-CA" sz="4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𝖘</m:t>
                                </m:r>
                              </m:e>
                              <m:sup>
                                <m:r>
                                  <a:rPr lang="en-CA" sz="40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p>
                          </m:e>
                        </m:d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CA" sz="40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⊗</m:t>
                            </m:r>
                            <m:sSup>
                              <m:sSupPr>
                                <m:ctrlPr>
                                  <a:rPr lang="en-CA" sz="4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𝖘</m:t>
                                </m:r>
                              </m:e>
                              <m:sup>
                                <m:r>
                                  <a:rPr lang="en-CA" sz="40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d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d>
                          <m:d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CA" sz="4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⊗</m:t>
                            </m:r>
                            <m:sSup>
                              <m:sSupPr>
                                <m:ctrlPr>
                                  <a:rPr lang="en-CA" sz="4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𝖘</m:t>
                                </m:r>
                              </m:e>
                              <m:sup>
                                <m:r>
                                  <a:rPr lang="en-CA" sz="40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244668A-306C-B2BB-D5CA-6D93DA058A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" y="4719556"/>
                  <a:ext cx="12477137" cy="78713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95E6CA7-F5A3-4284-9F6A-2A3249CDB89B}"/>
                </a:ext>
              </a:extLst>
            </p:cNvPr>
            <p:cNvGrpSpPr/>
            <p:nvPr/>
          </p:nvGrpSpPr>
          <p:grpSpPr>
            <a:xfrm>
              <a:off x="3590925" y="5381101"/>
              <a:ext cx="3429000" cy="0"/>
              <a:chOff x="5281968" y="1311058"/>
              <a:chExt cx="3429000" cy="0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905DAB7-8F21-7FA9-D844-AD03FEB886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06287" y="1311058"/>
                <a:ext cx="404681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BC004D1F-94CC-B6C9-0DEE-27986D40F7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1968" y="1311058"/>
                <a:ext cx="404681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B2CD53A-2ECF-E462-C2B8-CF45C1FB6044}"/>
              </a:ext>
            </a:extLst>
          </p:cNvPr>
          <p:cNvGrpSpPr/>
          <p:nvPr/>
        </p:nvGrpSpPr>
        <p:grpSpPr>
          <a:xfrm>
            <a:off x="-29496" y="5858956"/>
            <a:ext cx="12477134" cy="926087"/>
            <a:chOff x="-29496" y="5858956"/>
            <a:chExt cx="12477134" cy="9260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45AAA9A-BF3D-2D92-F37E-AB7C602EB022}"/>
                    </a:ext>
                  </a:extLst>
                </p:cNvPr>
                <p:cNvSpPr txBox="1"/>
                <p:nvPr/>
              </p:nvSpPr>
              <p:spPr>
                <a:xfrm>
                  <a:off x="-29496" y="5858956"/>
                  <a:ext cx="12477134" cy="9260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CA" sz="48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𝖘</m:t>
                                </m:r>
                              </m:e>
                              <m:sup>
                                <m: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p>
                          </m:e>
                        </m:d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𝖘</m:t>
                                </m:r>
                              </m:e>
                              <m:sup>
                                <m: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p>
                          </m:e>
                        </m:d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𝖘</m:t>
                                </m:r>
                              </m:e>
                              <m:sup>
                                <m: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d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CA" sz="48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𝖘</m:t>
                                </m:r>
                              </m:e>
                              <m:sup>
                                <m: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45AAA9A-BF3D-2D92-F37E-AB7C602EB0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9496" y="5858956"/>
                  <a:ext cx="12477134" cy="9260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7006E7A-6E34-C875-2D94-ECD129B21DF1}"/>
                </a:ext>
              </a:extLst>
            </p:cNvPr>
            <p:cNvGrpSpPr/>
            <p:nvPr/>
          </p:nvGrpSpPr>
          <p:grpSpPr>
            <a:xfrm>
              <a:off x="3724275" y="6609826"/>
              <a:ext cx="3409950" cy="0"/>
              <a:chOff x="5301018" y="1311058"/>
              <a:chExt cx="3409950" cy="0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77B0591-3791-AFA3-A17C-F40BE41865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06287" y="1311058"/>
                <a:ext cx="404681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09B0B29-6403-DF39-645E-FCAD679E76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01018" y="1311058"/>
                <a:ext cx="404681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2486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119">
        <p:fade/>
      </p:transition>
    </mc:Choice>
    <mc:Fallback xmlns="">
      <p:transition spd="med" advTm="211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CEC2E83-803E-4D4F-0ADB-830D46CB4D48}"/>
                  </a:ext>
                </a:extLst>
              </p:cNvPr>
              <p:cNvSpPr txBox="1"/>
              <p:nvPr/>
            </p:nvSpPr>
            <p:spPr>
              <a:xfrm>
                <a:off x="-1" y="9063"/>
                <a:ext cx="5808663" cy="16319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6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CA" sz="6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CEC2E83-803E-4D4F-0ADB-830D46CB4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9063"/>
                <a:ext cx="5808663" cy="16319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4B6B3F35-2FC5-8B68-0EBA-4BCC5AF7426D}"/>
              </a:ext>
            </a:extLst>
          </p:cNvPr>
          <p:cNvGrpSpPr/>
          <p:nvPr/>
        </p:nvGrpSpPr>
        <p:grpSpPr>
          <a:xfrm>
            <a:off x="2219179" y="762418"/>
            <a:ext cx="2518228" cy="904495"/>
            <a:chOff x="2235885" y="909738"/>
            <a:chExt cx="1298374" cy="904495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E1FE135-E209-1A64-3953-1D2751014439}"/>
                </a:ext>
              </a:extLst>
            </p:cNvPr>
            <p:cNvCxnSpPr>
              <a:cxnSpLocks/>
            </p:cNvCxnSpPr>
            <p:nvPr/>
          </p:nvCxnSpPr>
          <p:spPr>
            <a:xfrm>
              <a:off x="2235885" y="1814233"/>
              <a:ext cx="440428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1F8C3DB-5AD8-090A-A2A1-793E39AA56CB}"/>
                </a:ext>
              </a:extLst>
            </p:cNvPr>
            <p:cNvCxnSpPr>
              <a:cxnSpLocks/>
            </p:cNvCxnSpPr>
            <p:nvPr/>
          </p:nvCxnSpPr>
          <p:spPr>
            <a:xfrm>
              <a:off x="3129578" y="909738"/>
              <a:ext cx="40468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8E8F89A-4775-5001-A555-80029CED0AB5}"/>
              </a:ext>
            </a:extLst>
          </p:cNvPr>
          <p:cNvGrpSpPr/>
          <p:nvPr/>
        </p:nvGrpSpPr>
        <p:grpSpPr>
          <a:xfrm>
            <a:off x="-29496" y="1849647"/>
            <a:ext cx="12477134" cy="4935396"/>
            <a:chOff x="-29496" y="1849647"/>
            <a:chExt cx="12477134" cy="49353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CC87B4D-69E5-E246-909B-C202FADE0E3E}"/>
                    </a:ext>
                  </a:extLst>
                </p:cNvPr>
                <p:cNvSpPr txBox="1"/>
                <p:nvPr/>
              </p:nvSpPr>
              <p:spPr>
                <a:xfrm>
                  <a:off x="-1" y="1849647"/>
                  <a:ext cx="12192001" cy="13753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5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5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5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5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CA" sz="5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CA" sz="5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5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5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CA" sz="5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5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5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5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CA" sz="5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5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5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CA" sz="5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CA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5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5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CA" sz="5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5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5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5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CA" sz="5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5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5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5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CA" sz="5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5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5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5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CC87B4D-69E5-E246-909B-C202FADE0E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" y="1849647"/>
                  <a:ext cx="12192001" cy="13753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CF9A151-FE08-32DF-4091-24EA1C4B05C6}"/>
                </a:ext>
              </a:extLst>
            </p:cNvPr>
            <p:cNvGrpSpPr/>
            <p:nvPr/>
          </p:nvGrpSpPr>
          <p:grpSpPr>
            <a:xfrm>
              <a:off x="3187700" y="2856976"/>
              <a:ext cx="3784600" cy="0"/>
              <a:chOff x="3187700" y="2856976"/>
              <a:chExt cx="3784600" cy="0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9F74FC48-1B2E-8C91-1A7D-9DEC33C346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94400" y="2856976"/>
                <a:ext cx="977900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27CCA5F-366A-64C3-9FE3-18C35E0FEC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87700" y="2856976"/>
                <a:ext cx="874581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1E887D1-7B17-98DE-ED34-E428915040AA}"/>
                    </a:ext>
                  </a:extLst>
                </p:cNvPr>
                <p:cNvSpPr txBox="1"/>
                <p:nvPr/>
              </p:nvSpPr>
              <p:spPr>
                <a:xfrm>
                  <a:off x="0" y="3402006"/>
                  <a:ext cx="12192000" cy="11700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CA" sz="4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200" i="1">
                              <a:latin typeface="Cambria Math" panose="02040503050406030204" pitchFamily="18" charset="0"/>
                            </a:rPr>
                            <m:t>1  0</m:t>
                          </m:r>
                        </m:e>
                      </m:d>
                      <m:r>
                        <a:rPr lang="en-CA" sz="4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4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200" i="1">
                              <a:latin typeface="Cambria Math" panose="02040503050406030204" pitchFamily="18" charset="0"/>
                            </a:rPr>
                            <m:t>1  0</m:t>
                          </m:r>
                        </m:e>
                      </m:d>
                      <m:r>
                        <a:rPr lang="en-CA" sz="4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4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4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200" i="1">
                              <a:latin typeface="Cambria Math" panose="02040503050406030204" pitchFamily="18" charset="0"/>
                            </a:rPr>
                            <m:t>0  1</m:t>
                          </m:r>
                        </m:e>
                      </m:d>
                      <m:r>
                        <a:rPr lang="en-CA" sz="4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4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200" i="1">
                              <a:latin typeface="Cambria Math" panose="02040503050406030204" pitchFamily="18" charset="0"/>
                            </a:rPr>
                            <m:t>0  1</m:t>
                          </m:r>
                        </m:e>
                      </m:d>
                    </m:oMath>
                  </a14:m>
                  <a:r>
                    <a:rPr lang="en-CA" sz="42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1E887D1-7B17-98DE-ED34-E428915040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3402006"/>
                  <a:ext cx="12192000" cy="117006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244668A-306C-B2BB-D5CA-6D93DA058A19}"/>
                    </a:ext>
                  </a:extLst>
                </p:cNvPr>
                <p:cNvSpPr txBox="1"/>
                <p:nvPr/>
              </p:nvSpPr>
              <p:spPr>
                <a:xfrm>
                  <a:off x="-1" y="4719556"/>
                  <a:ext cx="12192002" cy="7871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  <m:d>
                          <m:d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CA" sz="40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⊗</m:t>
                            </m:r>
                            <m:sSup>
                              <m:sSupPr>
                                <m:ctrlPr>
                                  <a:rPr lang="en-CA" sz="4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𝖘</m:t>
                                </m:r>
                              </m:e>
                              <m:sup>
                                <m:r>
                                  <a:rPr lang="en-CA" sz="4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p>
                          </m:e>
                        </m:d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CA" sz="40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⊗</m:t>
                            </m:r>
                            <m:sSup>
                              <m:sSupPr>
                                <m:ctrlPr>
                                  <a:rPr lang="en-CA" sz="4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𝖘</m:t>
                                </m:r>
                              </m:e>
                              <m:sup>
                                <m:r>
                                  <a:rPr lang="en-CA" sz="40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p>
                          </m:e>
                        </m:d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CA" sz="40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⊗</m:t>
                            </m:r>
                            <m:sSup>
                              <m:sSupPr>
                                <m:ctrlPr>
                                  <a:rPr lang="en-CA" sz="4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𝖘</m:t>
                                </m:r>
                              </m:e>
                              <m:sup>
                                <m:r>
                                  <a:rPr lang="en-CA" sz="40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d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d>
                          <m:d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CA" sz="4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⊗</m:t>
                            </m:r>
                            <m:sSup>
                              <m:sSupPr>
                                <m:ctrlPr>
                                  <a:rPr lang="en-CA" sz="4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𝖘</m:t>
                                </m:r>
                              </m:e>
                              <m:sup>
                                <m:r>
                                  <a:rPr lang="en-CA" sz="40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244668A-306C-B2BB-D5CA-6D93DA058A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" y="4719556"/>
                  <a:ext cx="12192002" cy="78713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45AAA9A-BF3D-2D92-F37E-AB7C602EB022}"/>
                    </a:ext>
                  </a:extLst>
                </p:cNvPr>
                <p:cNvSpPr txBox="1"/>
                <p:nvPr/>
              </p:nvSpPr>
              <p:spPr>
                <a:xfrm>
                  <a:off x="-29496" y="5858956"/>
                  <a:ext cx="12477134" cy="9260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CA" sz="48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𝖘</m:t>
                                </m:r>
                              </m:e>
                              <m:sup>
                                <m: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p>
                          </m:e>
                        </m:d>
                        <m: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𝖘</m:t>
                                </m:r>
                              </m:e>
                              <m:sup>
                                <m: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p>
                          </m:e>
                        </m:d>
                        <m: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𝖘</m:t>
                                </m:r>
                              </m:e>
                              <m:sup>
                                <m: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d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CA" sz="48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𝖘</m:t>
                                </m:r>
                              </m:e>
                              <m:sup>
                                <m: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45AAA9A-BF3D-2D92-F37E-AB7C602EB0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9496" y="5858956"/>
                  <a:ext cx="12477134" cy="9260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91AB393-9A03-29D9-A7C5-89FFA0FA8262}"/>
                </a:ext>
              </a:extLst>
            </p:cNvPr>
            <p:cNvGrpSpPr/>
            <p:nvPr/>
          </p:nvGrpSpPr>
          <p:grpSpPr>
            <a:xfrm>
              <a:off x="3111500" y="4257151"/>
              <a:ext cx="3706084" cy="0"/>
              <a:chOff x="4850168" y="1311058"/>
              <a:chExt cx="3706084" cy="0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DBD2693-F038-08E6-1E86-8EAF94B721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33068" y="1311058"/>
                <a:ext cx="823184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3FC5040-D043-296C-64AD-2A5350714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0168" y="1311058"/>
                <a:ext cx="779331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1FFB0D4-24C1-2037-C817-0DE84EA26BAB}"/>
                </a:ext>
              </a:extLst>
            </p:cNvPr>
            <p:cNvGrpSpPr/>
            <p:nvPr/>
          </p:nvGrpSpPr>
          <p:grpSpPr>
            <a:xfrm>
              <a:off x="3102428" y="5387788"/>
              <a:ext cx="3706084" cy="0"/>
              <a:chOff x="4850168" y="1311058"/>
              <a:chExt cx="3706084" cy="0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2BF35FE1-A1FE-D1BB-6F61-E20DA04592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33068" y="1311058"/>
                <a:ext cx="823184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8E364DF-C133-B07E-61FF-345774177A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0168" y="1311058"/>
                <a:ext cx="779331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3721653-A4B7-3CF5-342C-8656FDB62612}"/>
                </a:ext>
              </a:extLst>
            </p:cNvPr>
            <p:cNvGrpSpPr/>
            <p:nvPr/>
          </p:nvGrpSpPr>
          <p:grpSpPr>
            <a:xfrm>
              <a:off x="3155042" y="6650145"/>
              <a:ext cx="3706084" cy="0"/>
              <a:chOff x="4850168" y="1311058"/>
              <a:chExt cx="3706084" cy="0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C08EFDD9-0648-81CB-EFF8-0F62216B19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33068" y="1311058"/>
                <a:ext cx="823184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254EEE3-424F-7FB2-3149-3D3AD6EE05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0168" y="1311058"/>
                <a:ext cx="779331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4062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61">
        <p:fade/>
      </p:transition>
    </mc:Choice>
    <mc:Fallback xmlns="">
      <p:transition spd="med" advTm="31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CEC2E83-803E-4D4F-0ADB-830D46CB4D48}"/>
                  </a:ext>
                </a:extLst>
              </p:cNvPr>
              <p:cNvSpPr txBox="1"/>
              <p:nvPr/>
            </p:nvSpPr>
            <p:spPr>
              <a:xfrm>
                <a:off x="-1" y="9063"/>
                <a:ext cx="5808663" cy="16319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  <m:e>
                                <m:r>
                                  <a:rPr lang="en-CA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CEC2E83-803E-4D4F-0ADB-830D46CB4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9063"/>
                <a:ext cx="5808663" cy="16319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4B6B3F35-2FC5-8B68-0EBA-4BCC5AF7426D}"/>
              </a:ext>
            </a:extLst>
          </p:cNvPr>
          <p:cNvGrpSpPr/>
          <p:nvPr/>
        </p:nvGrpSpPr>
        <p:grpSpPr>
          <a:xfrm>
            <a:off x="2262720" y="827224"/>
            <a:ext cx="2715679" cy="828338"/>
            <a:chOff x="2235885" y="1814233"/>
            <a:chExt cx="1400178" cy="828338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E1FE135-E209-1A64-3953-1D2751014439}"/>
                </a:ext>
              </a:extLst>
            </p:cNvPr>
            <p:cNvCxnSpPr>
              <a:cxnSpLocks/>
            </p:cNvCxnSpPr>
            <p:nvPr/>
          </p:nvCxnSpPr>
          <p:spPr>
            <a:xfrm>
              <a:off x="2235885" y="1814233"/>
              <a:ext cx="440428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1F8C3DB-5AD8-090A-A2A1-793E39AA56CB}"/>
                </a:ext>
              </a:extLst>
            </p:cNvPr>
            <p:cNvCxnSpPr>
              <a:cxnSpLocks/>
            </p:cNvCxnSpPr>
            <p:nvPr/>
          </p:nvCxnSpPr>
          <p:spPr>
            <a:xfrm>
              <a:off x="3129578" y="2642571"/>
              <a:ext cx="506485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F7BDA19-053A-A370-9FC2-95D3BC3CDC9D}"/>
              </a:ext>
            </a:extLst>
          </p:cNvPr>
          <p:cNvGrpSpPr/>
          <p:nvPr/>
        </p:nvGrpSpPr>
        <p:grpSpPr>
          <a:xfrm>
            <a:off x="-29496" y="1849647"/>
            <a:ext cx="12506629" cy="4935396"/>
            <a:chOff x="-29496" y="1849647"/>
            <a:chExt cx="12506629" cy="49353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CC87B4D-69E5-E246-909B-C202FADE0E3E}"/>
                    </a:ext>
                  </a:extLst>
                </p:cNvPr>
                <p:cNvSpPr txBox="1"/>
                <p:nvPr/>
              </p:nvSpPr>
              <p:spPr>
                <a:xfrm>
                  <a:off x="-1" y="1849647"/>
                  <a:ext cx="12477134" cy="13753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5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5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5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5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CA" sz="5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CA" sz="5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5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5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CA" sz="5000" i="1">
                            <a:latin typeface="Cambria Math" panose="02040503050406030204" pitchFamily="18" charset="0"/>
                          </a:rPr>
                          <m:t>+0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5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5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CA" sz="5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5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5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CA" sz="5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CA" sz="5400" i="1">
                            <a:latin typeface="Cambria Math" panose="02040503050406030204" pitchFamily="18" charset="0"/>
                          </a:rPr>
                          <m:t>+0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5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5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CA" sz="5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5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5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5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CA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5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5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CA" sz="5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5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CA" sz="5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CA" sz="5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CA" sz="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CC87B4D-69E5-E246-909B-C202FADE0E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" y="1849647"/>
                  <a:ext cx="12477134" cy="13753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CF9A151-FE08-32DF-4091-24EA1C4B05C6}"/>
                </a:ext>
              </a:extLst>
            </p:cNvPr>
            <p:cNvGrpSpPr/>
            <p:nvPr/>
          </p:nvGrpSpPr>
          <p:grpSpPr>
            <a:xfrm>
              <a:off x="702629" y="2856976"/>
              <a:ext cx="9585779" cy="0"/>
              <a:chOff x="3187700" y="2856976"/>
              <a:chExt cx="9585779" cy="0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9F74FC48-1B2E-8C91-1A7D-9DEC33C346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95579" y="2856976"/>
                <a:ext cx="977900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27CCA5F-366A-64C3-9FE3-18C35E0FEC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87700" y="2856976"/>
                <a:ext cx="449896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1E887D1-7B17-98DE-ED34-E428915040AA}"/>
                    </a:ext>
                  </a:extLst>
                </p:cNvPr>
                <p:cNvSpPr txBox="1"/>
                <p:nvPr/>
              </p:nvSpPr>
              <p:spPr>
                <a:xfrm>
                  <a:off x="-1" y="3402006"/>
                  <a:ext cx="12447637" cy="11700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CA" sz="4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200" i="1">
                              <a:latin typeface="Cambria Math" panose="02040503050406030204" pitchFamily="18" charset="0"/>
                            </a:rPr>
                            <m:t>1  0</m:t>
                          </m:r>
                        </m:e>
                      </m:d>
                      <m:r>
                        <a:rPr lang="en-CA" sz="4400" i="1">
                          <a:latin typeface="Cambria Math" panose="02040503050406030204" pitchFamily="18" charset="0"/>
                        </a:rPr>
                        <m:t>+0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200" i="1">
                              <a:latin typeface="Cambria Math" panose="02040503050406030204" pitchFamily="18" charset="0"/>
                            </a:rPr>
                            <m:t>1  0</m:t>
                          </m:r>
                        </m:e>
                      </m:d>
                      <m:r>
                        <a:rPr lang="en-CA" sz="4400" i="1">
                          <a:latin typeface="Cambria Math" panose="02040503050406030204" pitchFamily="18" charset="0"/>
                        </a:rPr>
                        <m:t>+0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sz="4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200" i="1">
                              <a:latin typeface="Cambria Math" panose="02040503050406030204" pitchFamily="18" charset="0"/>
                            </a:rPr>
                            <m:t>0  1</m:t>
                          </m:r>
                        </m:e>
                      </m:d>
                      <m:r>
                        <a:rPr lang="en-CA" sz="4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4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4200" i="1">
                              <a:latin typeface="Cambria Math" panose="02040503050406030204" pitchFamily="18" charset="0"/>
                            </a:rPr>
                            <m:t>0  1</m:t>
                          </m:r>
                        </m:e>
                      </m:d>
                    </m:oMath>
                  </a14:m>
                  <a:r>
                    <a:rPr lang="en-CA" sz="42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1E887D1-7B17-98DE-ED34-E428915040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" y="3402006"/>
                  <a:ext cx="12447637" cy="117006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244668A-306C-B2BB-D5CA-6D93DA058A19}"/>
                    </a:ext>
                  </a:extLst>
                </p:cNvPr>
                <p:cNvSpPr txBox="1"/>
                <p:nvPr/>
              </p:nvSpPr>
              <p:spPr>
                <a:xfrm>
                  <a:off x="-2" y="4719556"/>
                  <a:ext cx="12447639" cy="7871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CA" sz="40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⊗</m:t>
                            </m:r>
                            <m:sSup>
                              <m:sSupPr>
                                <m:ctrlPr>
                                  <a:rPr lang="en-CA" sz="4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𝖘</m:t>
                                </m:r>
                              </m:e>
                              <m:sup>
                                <m:r>
                                  <a:rPr lang="en-CA" sz="4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p>
                          </m:e>
                        </m:d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+0</m:t>
                        </m:r>
                        <m:d>
                          <m:d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CA" sz="40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⊗</m:t>
                            </m:r>
                            <m:sSup>
                              <m:sSupPr>
                                <m:ctrlPr>
                                  <a:rPr lang="en-CA" sz="4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𝖘</m:t>
                                </m:r>
                              </m:e>
                              <m:sup>
                                <m:r>
                                  <a:rPr lang="en-CA" sz="40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p>
                          </m:e>
                        </m:d>
                        <m:r>
                          <a:rPr lang="en-CA" sz="4000" i="1">
                            <a:latin typeface="Cambria Math" panose="02040503050406030204" pitchFamily="18" charset="0"/>
                          </a:rPr>
                          <m:t>+0</m:t>
                        </m:r>
                        <m:d>
                          <m:d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CA" sz="40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⊗</m:t>
                            </m:r>
                            <m:sSup>
                              <m:sSupPr>
                                <m:ctrlPr>
                                  <a:rPr lang="en-CA" sz="4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𝖘</m:t>
                                </m:r>
                              </m:e>
                              <m:sup>
                                <m:r>
                                  <a:rPr lang="en-CA" sz="40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d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d>
                          <m:dPr>
                            <m:ctrlPr>
                              <a:rPr lang="en-CA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CA" sz="4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CA" sz="4000" i="1">
                                <a:latin typeface="Cambria Math" panose="02040503050406030204" pitchFamily="18" charset="0"/>
                              </a:rPr>
                              <m:t>⊗</m:t>
                            </m:r>
                            <m:sSup>
                              <m:sSupPr>
                                <m:ctrlPr>
                                  <a:rPr lang="en-CA" sz="4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0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𝖘</m:t>
                                </m:r>
                              </m:e>
                              <m:sup>
                                <m:r>
                                  <a:rPr lang="en-CA" sz="40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CA" sz="40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244668A-306C-B2BB-D5CA-6D93DA058A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" y="4719556"/>
                  <a:ext cx="12447639" cy="78713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45AAA9A-BF3D-2D92-F37E-AB7C602EB022}"/>
                    </a:ext>
                  </a:extLst>
                </p:cNvPr>
                <p:cNvSpPr txBox="1"/>
                <p:nvPr/>
              </p:nvSpPr>
              <p:spPr>
                <a:xfrm>
                  <a:off x="-29496" y="5858956"/>
                  <a:ext cx="12477134" cy="9260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CA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CA" sz="48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𝖘</m:t>
                                </m:r>
                              </m:e>
                              <m:sup>
                                <m: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p>
                          </m:e>
                        </m:d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+0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𝖘</m:t>
                                </m:r>
                              </m:e>
                              <m:sup>
                                <m: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p>
                          </m:e>
                        </m:d>
                        <m:r>
                          <a:rPr lang="en-CA" sz="4800" i="1">
                            <a:latin typeface="Cambria Math" panose="02040503050406030204" pitchFamily="18" charset="0"/>
                          </a:rPr>
                          <m:t>+0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𝖘</m:t>
                                </m:r>
                              </m:e>
                              <m:sup>
                                <m: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d>
                        <m:r>
                          <a:rPr lang="en-CA" sz="4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CA" sz="48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CA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𝖘</m:t>
                                </m:r>
                              </m:e>
                              <m:sup>
                                <m:r>
                                  <a:rPr lang="en-CA" sz="4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CA" sz="4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45AAA9A-BF3D-2D92-F37E-AB7C602EB0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9496" y="5858956"/>
                  <a:ext cx="12477134" cy="9260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91AB393-9A03-29D9-A7C5-89FFA0FA8262}"/>
                </a:ext>
              </a:extLst>
            </p:cNvPr>
            <p:cNvGrpSpPr/>
            <p:nvPr/>
          </p:nvGrpSpPr>
          <p:grpSpPr>
            <a:xfrm>
              <a:off x="600529" y="4257151"/>
              <a:ext cx="9424712" cy="0"/>
              <a:chOff x="2339197" y="1311058"/>
              <a:chExt cx="9424712" cy="0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DBD2693-F038-08E6-1E86-8EAF94B721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40725" y="1311058"/>
                <a:ext cx="823184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3FC5040-D043-296C-64AD-2A5350714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9197" y="1311058"/>
                <a:ext cx="400957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713F820-B15C-0640-8EB6-4E7EFE48A3E2}"/>
                </a:ext>
              </a:extLst>
            </p:cNvPr>
            <p:cNvGrpSpPr/>
            <p:nvPr/>
          </p:nvGrpSpPr>
          <p:grpSpPr>
            <a:xfrm>
              <a:off x="531949" y="5344246"/>
              <a:ext cx="9470432" cy="0"/>
              <a:chOff x="2316337" y="1311058"/>
              <a:chExt cx="9470432" cy="0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C6C1956-D090-1F0B-0270-CFDCB632B4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63585" y="1311058"/>
                <a:ext cx="823184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87BE739-76C3-9BFF-1354-2E69AD99B3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16337" y="1311058"/>
                <a:ext cx="400957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F967BC4-97F1-61C7-C944-76E9AA320954}"/>
                </a:ext>
              </a:extLst>
            </p:cNvPr>
            <p:cNvGrpSpPr/>
            <p:nvPr/>
          </p:nvGrpSpPr>
          <p:grpSpPr>
            <a:xfrm>
              <a:off x="634049" y="6612409"/>
              <a:ext cx="9493292" cy="0"/>
              <a:chOff x="2339197" y="1311058"/>
              <a:chExt cx="9493292" cy="0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67466A6-76F6-AD94-17F7-097D41A464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09305" y="1311058"/>
                <a:ext cx="823184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888FBC93-0E3E-572F-7186-B7B6A62C6C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9197" y="1311058"/>
                <a:ext cx="400957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8819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543">
        <p:fade/>
      </p:transition>
    </mc:Choice>
    <mc:Fallback xmlns="">
      <p:transition spd="med" advTm="554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507388-8AB9-5158-8B54-691B3EDA7172}"/>
                  </a:ext>
                </a:extLst>
              </p:cNvPr>
              <p:cNvSpPr txBox="1"/>
              <p:nvPr/>
            </p:nvSpPr>
            <p:spPr>
              <a:xfrm>
                <a:off x="-29496" y="4830344"/>
                <a:ext cx="12354846" cy="1884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60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r>
                  <a:rPr lang="en-CA" sz="5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5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|"/>
                        <m:endChr m:val="⟩"/>
                        <m:ctrlPr>
                          <a:rPr lang="en-CA" sz="5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CA" sz="50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CA" sz="5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𝖘</m:t>
                            </m:r>
                          </m:e>
                          <m:sup>
                            <m: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  <m:r>
                      <a:rPr lang="en-CA" sz="5000" i="1">
                        <a:latin typeface="Cambria Math" panose="02040503050406030204" pitchFamily="18" charset="0"/>
                      </a:rPr>
                      <m:t>+0</m:t>
                    </m:r>
                    <m:d>
                      <m:dPr>
                        <m:begChr m:val="|"/>
                        <m:endChr m:val="⟩"/>
                        <m:ctrlPr>
                          <a:rPr lang="en-CA" sz="5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CA" sz="5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𝖘</m:t>
                            </m:r>
                          </m:e>
                          <m:sup>
                            <m: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  <m:r>
                      <a:rPr lang="en-CA" sz="5000" i="1">
                        <a:latin typeface="Cambria Math" panose="02040503050406030204" pitchFamily="18" charset="0"/>
                      </a:rPr>
                      <m:t>+0</m:t>
                    </m:r>
                    <m:d>
                      <m:dPr>
                        <m:begChr m:val="|"/>
                        <m:endChr m:val="⟩"/>
                        <m:ctrlPr>
                          <a:rPr lang="en-CA" sz="5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CA" sz="5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𝖘</m:t>
                            </m:r>
                          </m:e>
                          <m:sup>
                            <m: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CA" sz="5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</m:t>
                    </m:r>
                    <m:d>
                      <m:dPr>
                        <m:begChr m:val="|"/>
                        <m:endChr m:val="⟩"/>
                        <m:ctrlPr>
                          <a:rPr lang="en-CA" sz="5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CA" sz="50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CA" sz="5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𝖘</m:t>
                            </m:r>
                          </m:e>
                          <m:sup>
                            <m: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lang="en-CA" sz="5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507388-8AB9-5158-8B54-691B3EDA7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496" y="4830344"/>
                <a:ext cx="12354846" cy="18841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B8B0C1-94FE-9AB6-5792-21E6BE84EB1C}"/>
                  </a:ext>
                </a:extLst>
              </p:cNvPr>
              <p:cNvSpPr txBox="1"/>
              <p:nvPr/>
            </p:nvSpPr>
            <p:spPr>
              <a:xfrm>
                <a:off x="0" y="2382264"/>
                <a:ext cx="12496800" cy="1957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6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r>
                  <a:rPr lang="en-CA" sz="50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5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begChr m:val="|"/>
                        <m:endChr m:val="⟩"/>
                        <m:ctrlPr>
                          <a:rPr lang="en-CA" sz="5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CA" sz="50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CA" sz="5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𝖘</m:t>
                            </m:r>
                          </m:e>
                          <m:sup>
                            <m: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  <m:r>
                      <a:rPr lang="en-CA" sz="5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5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d>
                      <m:dPr>
                        <m:begChr m:val="|"/>
                        <m:endChr m:val="⟩"/>
                        <m:ctrlPr>
                          <a:rPr lang="en-CA" sz="5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CA" sz="5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𝖘</m:t>
                            </m:r>
                          </m:e>
                          <m:sup>
                            <m: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  <m:r>
                      <a:rPr lang="en-CA" sz="5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5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d>
                      <m:dPr>
                        <m:begChr m:val="|"/>
                        <m:endChr m:val="⟩"/>
                        <m:ctrlPr>
                          <a:rPr lang="en-CA" sz="5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CA" sz="5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𝖘</m:t>
                            </m:r>
                          </m:e>
                          <m:sup>
                            <m: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CA" sz="5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5000" b="0" i="1" smtClean="0"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begChr m:val="|"/>
                        <m:endChr m:val="⟩"/>
                        <m:ctrlPr>
                          <a:rPr lang="en-CA" sz="5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CA" sz="50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CA" sz="5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𝖘</m:t>
                            </m:r>
                          </m:e>
                          <m:sup>
                            <m: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lang="en-CA" sz="5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B8B0C1-94FE-9AB6-5792-21E6BE84E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82264"/>
                <a:ext cx="12496800" cy="19570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1096FA2-E801-8908-1E77-FC1A8DE61DF6}"/>
                  </a:ext>
                </a:extLst>
              </p:cNvPr>
              <p:cNvSpPr txBox="1"/>
              <p:nvPr/>
            </p:nvSpPr>
            <p:spPr>
              <a:xfrm>
                <a:off x="-29496" y="15483"/>
                <a:ext cx="12526296" cy="1884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6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r>
                  <a:rPr lang="en-CA" sz="50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5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begChr m:val="|"/>
                        <m:endChr m:val="⟩"/>
                        <m:ctrlPr>
                          <a:rPr lang="en-CA" sz="5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CA" sz="50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CA" sz="5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𝖘</m:t>
                            </m:r>
                          </m:e>
                          <m:sup>
                            <m: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  <m:r>
                      <a:rPr lang="en-CA" sz="5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5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|"/>
                        <m:endChr m:val="⟩"/>
                        <m:ctrlPr>
                          <a:rPr lang="en-CA" sz="5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CA" sz="5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𝖘</m:t>
                            </m:r>
                          </m:e>
                          <m:sup>
                            <m: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  <m:r>
                      <a:rPr lang="en-CA" sz="5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5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|"/>
                        <m:endChr m:val="⟩"/>
                        <m:ctrlPr>
                          <a:rPr lang="en-CA" sz="5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CA" sz="5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𝖘</m:t>
                            </m:r>
                          </m:e>
                          <m:sup>
                            <m: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CA" sz="5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5000" b="0" i="1" smtClean="0"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begChr m:val="|"/>
                        <m:endChr m:val="⟩"/>
                        <m:ctrlPr>
                          <a:rPr lang="en-CA" sz="5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CA" sz="50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CA" sz="5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𝖘</m:t>
                            </m:r>
                          </m:e>
                          <m:sup>
                            <m:r>
                              <a:rPr lang="en-CA" sz="5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lang="en-CA" sz="5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1096FA2-E801-8908-1E77-FC1A8DE61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496" y="15483"/>
                <a:ext cx="12526296" cy="18841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6FA2BB8-172A-BEE6-5CCA-D33FDE71955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-31680" y="942840"/>
              <a:ext cx="10455120" cy="5810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6FA2BB8-172A-BEE6-5CCA-D33FDE7195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41040" y="933480"/>
                <a:ext cx="10473840" cy="5829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6294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32"/>
    </mc:Choice>
    <mc:Fallback xmlns="">
      <p:transition spd="slow" advTm="19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3232DAF-FA3A-7218-B44D-02C8E67EDFB4}"/>
              </a:ext>
            </a:extLst>
          </p:cNvPr>
          <p:cNvGrpSpPr/>
          <p:nvPr/>
        </p:nvGrpSpPr>
        <p:grpSpPr>
          <a:xfrm>
            <a:off x="370396" y="2203046"/>
            <a:ext cx="3339920" cy="4352212"/>
            <a:chOff x="370396" y="2203046"/>
            <a:chExt cx="3339920" cy="43522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8051C72-25B8-AF5E-BEF0-C90C5DFBB8A6}"/>
                    </a:ext>
                  </a:extLst>
                </p:cNvPr>
                <p:cNvSpPr txBox="1"/>
                <p:nvPr/>
              </p:nvSpPr>
              <p:spPr>
                <a:xfrm>
                  <a:off x="370396" y="2203046"/>
                  <a:ext cx="1644104" cy="15696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9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9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9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9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9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8051C72-25B8-AF5E-BEF0-C90C5DFBB8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396" y="2203046"/>
                  <a:ext cx="1644104" cy="15696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95C1655-04A4-C677-D978-E3734A2B57C3}"/>
                    </a:ext>
                  </a:extLst>
                </p:cNvPr>
                <p:cNvSpPr txBox="1"/>
                <p:nvPr/>
              </p:nvSpPr>
              <p:spPr>
                <a:xfrm>
                  <a:off x="2029921" y="3718035"/>
                  <a:ext cx="1680395" cy="16862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9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9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9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9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9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95C1655-04A4-C677-D978-E3734A2B57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9921" y="3718035"/>
                  <a:ext cx="1680395" cy="168629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1701C80-947B-7826-91C7-C48019BA1FAB}"/>
                    </a:ext>
                  </a:extLst>
                </p:cNvPr>
                <p:cNvSpPr txBox="1"/>
                <p:nvPr/>
              </p:nvSpPr>
              <p:spPr>
                <a:xfrm>
                  <a:off x="404567" y="4985598"/>
                  <a:ext cx="1585241" cy="15696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9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9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9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9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9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1701C80-947B-7826-91C7-C48019BA1F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567" y="4985598"/>
                  <a:ext cx="1585241" cy="15696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2CA93F7-E469-69B0-C060-D2B6995EA19A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C32F1B-2096-B162-AC6B-5DE40BCC0498}"/>
                  </a:ext>
                </a:extLst>
              </p:cNvPr>
              <p:cNvSpPr txBox="1"/>
              <p:nvPr/>
            </p:nvSpPr>
            <p:spPr>
              <a:xfrm>
                <a:off x="58058" y="581240"/>
                <a:ext cx="597988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000" dirty="0"/>
                  <a:t>3D Vector Space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𝒱</m:t>
                    </m:r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C32F1B-2096-B162-AC6B-5DE40BCC0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8" y="581240"/>
                <a:ext cx="5979886" cy="1015663"/>
              </a:xfrm>
              <a:prstGeom prst="rect">
                <a:avLst/>
              </a:prstGeom>
              <a:blipFill>
                <a:blip r:embed="rId6"/>
                <a:stretch>
                  <a:fillRect l="-6224" t="-17964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EAB430-83F5-A6E8-A71C-8977DD8C1B8B}"/>
                  </a:ext>
                </a:extLst>
              </p:cNvPr>
              <p:cNvSpPr txBox="1"/>
              <p:nvPr/>
            </p:nvSpPr>
            <p:spPr>
              <a:xfrm>
                <a:off x="6168570" y="29028"/>
                <a:ext cx="5979886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0" dirty="0"/>
                  <a:t>Spinor-Pair Space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𝒮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⊗</m:t>
                    </m:r>
                    <m:sSup>
                      <m:sSup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𝒮</m:t>
                        </m:r>
                      </m:e>
                      <m:sup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𝑑𝑢𝑎𝑙</m:t>
                        </m:r>
                      </m:sup>
                    </m:sSup>
                  </m:oMath>
                </a14:m>
                <a:r>
                  <a:rPr lang="en-GB" sz="6000" dirty="0"/>
                  <a:t> </a:t>
                </a:r>
                <a:endParaRPr lang="en-CA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EAB430-83F5-A6E8-A71C-8977DD8C1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570" y="29028"/>
                <a:ext cx="5979886" cy="1938992"/>
              </a:xfrm>
              <a:prstGeom prst="rect">
                <a:avLst/>
              </a:prstGeom>
              <a:blipFill>
                <a:blip r:embed="rId7"/>
                <a:stretch>
                  <a:fillRect l="-2854" t="-9748" r="-570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06DAEA76-891F-7421-CE7A-EE7AEA4A248A}"/>
              </a:ext>
            </a:extLst>
          </p:cNvPr>
          <p:cNvGrpSpPr/>
          <p:nvPr/>
        </p:nvGrpSpPr>
        <p:grpSpPr>
          <a:xfrm>
            <a:off x="3878102" y="2927451"/>
            <a:ext cx="4888527" cy="1574598"/>
            <a:chOff x="3878102" y="2641701"/>
            <a:chExt cx="4888527" cy="1574598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0B9ABB6-C29B-8A30-BDAA-CB2E18BE0FDC}"/>
                </a:ext>
              </a:extLst>
            </p:cNvPr>
            <p:cNvCxnSpPr>
              <a:cxnSpLocks/>
            </p:cNvCxnSpPr>
            <p:nvPr/>
          </p:nvCxnSpPr>
          <p:spPr>
            <a:xfrm>
              <a:off x="3878102" y="3429000"/>
              <a:ext cx="4888527" cy="0"/>
            </a:xfrm>
            <a:prstGeom prst="straightConnector1">
              <a:avLst/>
            </a:prstGeom>
            <a:ln w="190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D196DBC-DB09-5422-B99D-8EFAA03971BF}"/>
                    </a:ext>
                  </a:extLst>
                </p:cNvPr>
                <p:cNvSpPr txBox="1"/>
                <p:nvPr/>
              </p:nvSpPr>
              <p:spPr>
                <a:xfrm>
                  <a:off x="4458047" y="2641701"/>
                  <a:ext cx="3275906" cy="157459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9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96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9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9600" b="0" i="1" smtClean="0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r>
                              <a:rPr lang="en-GB" sz="9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GB" sz="9600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GB" sz="9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oMath>
                    </m:oMathPara>
                  </a14:m>
                  <a:endParaRPr lang="en-CA" sz="9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D196DBC-DB09-5422-B99D-8EFAA03971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8047" y="2641701"/>
                  <a:ext cx="3275906" cy="157459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762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8D90DA-95CA-E9AE-C240-5567D7688D37}"/>
              </a:ext>
            </a:extLst>
          </p:cNvPr>
          <p:cNvGrpSpPr/>
          <p:nvPr/>
        </p:nvGrpSpPr>
        <p:grpSpPr>
          <a:xfrm>
            <a:off x="8148080" y="1992711"/>
            <a:ext cx="4043920" cy="4767668"/>
            <a:chOff x="8148080" y="1992711"/>
            <a:chExt cx="4043920" cy="47676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E641834-DAB3-E2A8-36B2-81423EC7DB0C}"/>
                    </a:ext>
                  </a:extLst>
                </p:cNvPr>
                <p:cNvSpPr txBox="1"/>
                <p:nvPr/>
              </p:nvSpPr>
              <p:spPr>
                <a:xfrm>
                  <a:off x="8148080" y="1992711"/>
                  <a:ext cx="3207096" cy="11310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600" b="1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b="1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GB" sz="6600" b="1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⊗</m:t>
                        </m:r>
                        <m:sSup>
                          <m:sSupPr>
                            <m:ctrlPr>
                              <a:rPr lang="en-GB" sz="6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𝖘</m:t>
                            </m:r>
                          </m:e>
                          <m:sup>
                            <m:r>
                              <a:rPr lang="en-GB" sz="6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en-CA" sz="6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E641834-DAB3-E2A8-36B2-81423EC7DB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8080" y="1992711"/>
                  <a:ext cx="3207096" cy="113101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746CDAC-740B-E33C-26D7-4C87E524B92B}"/>
                    </a:ext>
                  </a:extLst>
                </p:cNvPr>
                <p:cNvSpPr txBox="1"/>
                <p:nvPr/>
              </p:nvSpPr>
              <p:spPr>
                <a:xfrm>
                  <a:off x="8163501" y="4420091"/>
                  <a:ext cx="3207096" cy="11310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600" b="1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b="1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GB" sz="6600" b="1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⊗</m:t>
                        </m:r>
                        <m:sSup>
                          <m:sSupPr>
                            <m:ctrlPr>
                              <a:rPr lang="en-GB" sz="6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𝖘</m:t>
                            </m:r>
                          </m:e>
                          <m:sup>
                            <m:r>
                              <a:rPr lang="en-GB" sz="6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en-CA" sz="6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746CDAC-740B-E33C-26D7-4C87E524B9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3501" y="4420091"/>
                  <a:ext cx="3207096" cy="113101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8490A9F-3FE6-A24D-85B8-0FAA0C6A170E}"/>
                    </a:ext>
                  </a:extLst>
                </p:cNvPr>
                <p:cNvSpPr txBox="1"/>
                <p:nvPr/>
              </p:nvSpPr>
              <p:spPr>
                <a:xfrm>
                  <a:off x="8984904" y="3201984"/>
                  <a:ext cx="3207096" cy="11310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600" b="1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b="1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GB" sz="6600" b="1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⊗</m:t>
                        </m:r>
                        <m:sSup>
                          <m:sSupPr>
                            <m:ctrlPr>
                              <a:rPr lang="en-GB" sz="6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𝖘</m:t>
                            </m:r>
                          </m:e>
                          <m:sup>
                            <m:r>
                              <a:rPr lang="en-GB" sz="6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en-CA" sz="6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8490A9F-3FE6-A24D-85B8-0FAA0C6A17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4904" y="3201984"/>
                  <a:ext cx="3207096" cy="113101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38B2D62-1ADF-A908-61E5-F509E3AC390F}"/>
                    </a:ext>
                  </a:extLst>
                </p:cNvPr>
                <p:cNvSpPr txBox="1"/>
                <p:nvPr/>
              </p:nvSpPr>
              <p:spPr>
                <a:xfrm>
                  <a:off x="8984904" y="5629364"/>
                  <a:ext cx="3207096" cy="11310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6600" b="1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6600" b="1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GB" sz="6600" b="1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GB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⊗</m:t>
                        </m:r>
                        <m:sSup>
                          <m:sSupPr>
                            <m:ctrlPr>
                              <a:rPr lang="en-GB" sz="6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6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𝖘</m:t>
                            </m:r>
                          </m:e>
                          <m:sup>
                            <m:r>
                              <a:rPr lang="en-GB" sz="6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en-CA" sz="6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38B2D62-1ADF-A908-61E5-F509E3AC39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4904" y="5629364"/>
                  <a:ext cx="3207096" cy="113101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FB0A7FF-CF80-73EB-09AD-91A278DF5391}"/>
              </a:ext>
            </a:extLst>
          </p:cNvPr>
          <p:cNvCxnSpPr>
            <a:cxnSpLocks/>
          </p:cNvCxnSpPr>
          <p:nvPr/>
        </p:nvCxnSpPr>
        <p:spPr>
          <a:xfrm>
            <a:off x="0" y="202517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E08BA99-95B6-31E8-1CB4-8E10BA8AD048}"/>
              </a:ext>
            </a:extLst>
          </p:cNvPr>
          <p:cNvGrpSpPr/>
          <p:nvPr/>
        </p:nvGrpSpPr>
        <p:grpSpPr>
          <a:xfrm>
            <a:off x="3878102" y="8032649"/>
            <a:ext cx="1884787" cy="2189019"/>
            <a:chOff x="3878102" y="4489349"/>
            <a:chExt cx="1884787" cy="218901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788EDA-7F88-BB20-1DC3-EF629BCD3EE8}"/>
                </a:ext>
              </a:extLst>
            </p:cNvPr>
            <p:cNvSpPr txBox="1"/>
            <p:nvPr/>
          </p:nvSpPr>
          <p:spPr>
            <a:xfrm>
              <a:off x="3878102" y="5108708"/>
              <a:ext cx="1884787" cy="1569660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800" dirty="0"/>
                <a:t>Tensor Index</a:t>
              </a:r>
              <a:endParaRPr lang="en-CA" sz="4800" dirty="0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BEDE880-3F83-F082-D9FD-950C4BFB7E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0360" y="4489349"/>
              <a:ext cx="0" cy="619359"/>
            </a:xfrm>
            <a:prstGeom prst="straightConnector1">
              <a:avLst/>
            </a:prstGeom>
            <a:ln w="1143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7C9DAFA-5ECA-7B6B-F812-DE05E39F0EC4}"/>
              </a:ext>
            </a:extLst>
          </p:cNvPr>
          <p:cNvGrpSpPr/>
          <p:nvPr/>
        </p:nvGrpSpPr>
        <p:grpSpPr>
          <a:xfrm>
            <a:off x="6211487" y="7218725"/>
            <a:ext cx="2061557" cy="3006251"/>
            <a:chOff x="6211487" y="3675425"/>
            <a:chExt cx="2061557" cy="300625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9BA9799-D559-A3E2-9122-FDF1BF9F6AB5}"/>
                </a:ext>
              </a:extLst>
            </p:cNvPr>
            <p:cNvSpPr txBox="1"/>
            <p:nvPr/>
          </p:nvSpPr>
          <p:spPr>
            <a:xfrm>
              <a:off x="6211487" y="5112016"/>
              <a:ext cx="2061557" cy="156966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800" dirty="0"/>
                <a:t>Spinor Indices</a:t>
              </a:r>
              <a:endParaRPr lang="en-CA" sz="4800" dirty="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7505515-EF21-E4AF-1D29-FA7BEF2455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19642" y="3675425"/>
              <a:ext cx="0" cy="1433283"/>
            </a:xfrm>
            <a:prstGeom prst="straightConnector1">
              <a:avLst/>
            </a:prstGeom>
            <a:ln w="1143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CE6C5EC-4FFD-8287-06C1-2931F4C4CB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03842" y="4489349"/>
              <a:ext cx="0" cy="645984"/>
            </a:xfrm>
            <a:prstGeom prst="straightConnector1">
              <a:avLst/>
            </a:prstGeom>
            <a:ln w="1143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9999522-AE0E-62E7-9BA9-E2DEDE9E910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220520" y="790200"/>
              <a:ext cx="4325400" cy="1297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9999522-AE0E-62E7-9BA9-E2DEDE9E91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211160" y="780840"/>
                <a:ext cx="4344120" cy="131616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BDA35629-236F-32F2-4BBC-3A1691280B88}"/>
              </a:ext>
            </a:extLst>
          </p:cNvPr>
          <p:cNvSpPr txBox="1"/>
          <p:nvPr/>
        </p:nvSpPr>
        <p:spPr>
          <a:xfrm>
            <a:off x="4469065" y="4536545"/>
            <a:ext cx="3275906" cy="769441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(Linear Map)</a:t>
            </a:r>
            <a:endParaRPr lang="en-CA" sz="4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897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62"/>
    </mc:Choice>
    <mc:Fallback xmlns="">
      <p:transition spd="slow" advTm="268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507388-8AB9-5158-8B54-691B3EDA7172}"/>
                  </a:ext>
                </a:extLst>
              </p:cNvPr>
              <p:cNvSpPr txBox="1"/>
              <p:nvPr/>
            </p:nvSpPr>
            <p:spPr>
              <a:xfrm>
                <a:off x="-29496" y="4977856"/>
                <a:ext cx="12354846" cy="1884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6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60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r>
                  <a:rPr lang="en-CA" sz="4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4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|"/>
                        <m:endChr m:val="⟩"/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CA" sz="4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𝖘</m:t>
                            </m:r>
                          </m:e>
                          <m:sup>
                            <m: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  <m:r>
                      <a:rPr lang="en-CA" sz="4800" i="1">
                        <a:latin typeface="Cambria Math" panose="02040503050406030204" pitchFamily="18" charset="0"/>
                      </a:rPr>
                      <m:t>+0</m:t>
                    </m:r>
                    <m:d>
                      <m:dPr>
                        <m:begChr m:val="|"/>
                        <m:endChr m:val="⟩"/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𝖘</m:t>
                            </m:r>
                          </m:e>
                          <m:sup>
                            <m: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  <m:r>
                      <a:rPr lang="en-CA" sz="4800" i="1">
                        <a:latin typeface="Cambria Math" panose="02040503050406030204" pitchFamily="18" charset="0"/>
                      </a:rPr>
                      <m:t>+0</m:t>
                    </m:r>
                    <m:d>
                      <m:dPr>
                        <m:begChr m:val="|"/>
                        <m:endChr m:val="⟩"/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𝖘</m:t>
                            </m:r>
                          </m:e>
                          <m:sup>
                            <m: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CA" sz="4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</m:t>
                    </m:r>
                    <m:d>
                      <m:dPr>
                        <m:begChr m:val="|"/>
                        <m:endChr m:val="⟩"/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CA" sz="4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𝖘</m:t>
                            </m:r>
                          </m:e>
                          <m:sup>
                            <m: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507388-8AB9-5158-8B54-691B3EDA7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496" y="4977856"/>
                <a:ext cx="12354846" cy="18841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B8B0C1-94FE-9AB6-5792-21E6BE84EB1C}"/>
                  </a:ext>
                </a:extLst>
              </p:cNvPr>
              <p:cNvSpPr txBox="1"/>
              <p:nvPr/>
            </p:nvSpPr>
            <p:spPr>
              <a:xfrm>
                <a:off x="0" y="3070347"/>
                <a:ext cx="12496800" cy="2023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6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6000" i="1" dirty="0">
                  <a:latin typeface="Cambria Math" panose="02040503050406030204" pitchFamily="18" charset="0"/>
                </a:endParaRPr>
              </a:p>
              <a:p>
                <a:r>
                  <a:rPr lang="en-CA" sz="48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begChr m:val="|"/>
                        <m:endChr m:val="⟩"/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CA" sz="4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𝖘</m:t>
                            </m:r>
                          </m:e>
                          <m:sup>
                            <m: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  <m:r>
                      <a:rPr lang="en-CA" sz="4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4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d>
                      <m:dPr>
                        <m:begChr m:val="|"/>
                        <m:endChr m:val="⟩"/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𝖘</m:t>
                            </m:r>
                          </m:e>
                          <m:sup>
                            <m: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  <m:r>
                      <a:rPr lang="en-CA" sz="4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sz="4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d>
                      <m:dPr>
                        <m:begChr m:val="|"/>
                        <m:endChr m:val="⟩"/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𝖘</m:t>
                            </m:r>
                          </m:e>
                          <m:sup>
                            <m: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CA" sz="4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begChr m:val="|"/>
                        <m:endChr m:val="⟩"/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CA" sz="4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𝖘</m:t>
                            </m:r>
                          </m:e>
                          <m:sup>
                            <m: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B8B0C1-94FE-9AB6-5792-21E6BE84E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70347"/>
                <a:ext cx="12496800" cy="20231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1096FA2-E801-8908-1E77-FC1A8DE61DF6}"/>
                  </a:ext>
                </a:extLst>
              </p:cNvPr>
              <p:cNvSpPr txBox="1"/>
              <p:nvPr/>
            </p:nvSpPr>
            <p:spPr>
              <a:xfrm>
                <a:off x="-29496" y="1306140"/>
                <a:ext cx="12526296" cy="1884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CA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6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r>
                  <a:rPr lang="en-CA" sz="48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begChr m:val="|"/>
                        <m:endChr m:val="⟩"/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CA" sz="4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𝖘</m:t>
                            </m:r>
                          </m:e>
                          <m:sup>
                            <m: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  <m:r>
                      <a:rPr lang="en-CA" sz="4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4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|"/>
                        <m:endChr m:val="⟩"/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𝖘</m:t>
                            </m:r>
                          </m:e>
                          <m:sup>
                            <m: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  <m:r>
                      <a:rPr lang="en-CA" sz="4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4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|"/>
                        <m:endChr m:val="⟩"/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𝖘</m:t>
                            </m:r>
                          </m:e>
                          <m:sup>
                            <m: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CA" sz="4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4800" b="0" i="1" smtClean="0"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begChr m:val="|"/>
                        <m:endChr m:val="⟩"/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CA" sz="4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CA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𝖘</m:t>
                            </m:r>
                          </m:e>
                          <m:sup>
                            <m: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lang="en-CA" sz="4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1096FA2-E801-8908-1E77-FC1A8DE61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496" y="1306140"/>
                <a:ext cx="12526296" cy="18841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7">
                <a:extLst>
                  <a:ext uri="{FF2B5EF4-FFF2-40B4-BE49-F238E27FC236}">
                    <a16:creationId xmlns:a16="http://schemas.microsoft.com/office/drawing/2014/main" id="{C7D2156C-C6FE-29F2-C057-AF6EA39E2F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2500210"/>
                  </p:ext>
                </p:extLst>
              </p:nvPr>
            </p:nvGraphicFramePr>
            <p:xfrm>
              <a:off x="44244" y="69926"/>
              <a:ext cx="11985524" cy="13263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27635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  <a:gridCol w="4291591">
                      <a:extLst>
                        <a:ext uri="{9D8B030D-6E8A-4147-A177-3AD203B41FA5}">
                          <a16:colId xmlns:a16="http://schemas.microsoft.com/office/drawing/2014/main" val="536243674"/>
                        </a:ext>
                      </a:extLst>
                    </a:gridCol>
                    <a:gridCol w="3866298">
                      <a:extLst>
                        <a:ext uri="{9D8B030D-6E8A-4147-A177-3AD203B41FA5}">
                          <a16:colId xmlns:a16="http://schemas.microsoft.com/office/drawing/2014/main" val="501456798"/>
                        </a:ext>
                      </a:extLst>
                    </a:gridCol>
                  </a:tblGrid>
                  <a:tr h="97465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4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CA" sz="4800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CA" sz="4800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48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4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4800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sz="4800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e>
                                        <m:e>
                                          <m:r>
                                            <a:rPr lang="en-CA" sz="4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4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GB" sz="48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sub>
                                </m:sSub>
                                <m:r>
                                  <a:rPr lang="en-GB" sz="4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CA" sz="4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sz="4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GB" sz="4800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4800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CA" sz="4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7">
                <a:extLst>
                  <a:ext uri="{FF2B5EF4-FFF2-40B4-BE49-F238E27FC236}">
                    <a16:creationId xmlns:a16="http://schemas.microsoft.com/office/drawing/2014/main" id="{C7D2156C-C6FE-29F2-C057-AF6EA39E2F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2500210"/>
                  </p:ext>
                </p:extLst>
              </p:nvPr>
            </p:nvGraphicFramePr>
            <p:xfrm>
              <a:off x="44244" y="69926"/>
              <a:ext cx="11985524" cy="13263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27635">
                      <a:extLst>
                        <a:ext uri="{9D8B030D-6E8A-4147-A177-3AD203B41FA5}">
                          <a16:colId xmlns:a16="http://schemas.microsoft.com/office/drawing/2014/main" val="1419801321"/>
                        </a:ext>
                      </a:extLst>
                    </a:gridCol>
                    <a:gridCol w="4291591">
                      <a:extLst>
                        <a:ext uri="{9D8B030D-6E8A-4147-A177-3AD203B41FA5}">
                          <a16:colId xmlns:a16="http://schemas.microsoft.com/office/drawing/2014/main" val="536243674"/>
                        </a:ext>
                      </a:extLst>
                    </a:gridCol>
                    <a:gridCol w="3866298">
                      <a:extLst>
                        <a:ext uri="{9D8B030D-6E8A-4147-A177-3AD203B41FA5}">
                          <a16:colId xmlns:a16="http://schemas.microsoft.com/office/drawing/2014/main" val="501456798"/>
                        </a:ext>
                      </a:extLst>
                    </a:gridCol>
                  </a:tblGrid>
                  <a:tr h="13263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r="-213217" b="-4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89205" r="-90199" b="-4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9764" b="-4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92904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E4F462D-019D-6CEA-8622-C922F16C9BDF}"/>
              </a:ext>
            </a:extLst>
          </p:cNvPr>
          <p:cNvCxnSpPr>
            <a:cxnSpLocks/>
          </p:cNvCxnSpPr>
          <p:nvPr/>
        </p:nvCxnSpPr>
        <p:spPr>
          <a:xfrm>
            <a:off x="-29496" y="1421511"/>
            <a:ext cx="12221496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282C54-C1DB-8F7F-1CA7-35BFFA059312}"/>
              </a:ext>
            </a:extLst>
          </p:cNvPr>
          <p:cNvCxnSpPr>
            <a:cxnSpLocks/>
          </p:cNvCxnSpPr>
          <p:nvPr/>
        </p:nvCxnSpPr>
        <p:spPr>
          <a:xfrm>
            <a:off x="-19971" y="3139308"/>
            <a:ext cx="12221496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BE9412-5896-7398-8430-8C2CCB6897E9}"/>
              </a:ext>
            </a:extLst>
          </p:cNvPr>
          <p:cNvCxnSpPr>
            <a:cxnSpLocks/>
          </p:cNvCxnSpPr>
          <p:nvPr/>
        </p:nvCxnSpPr>
        <p:spPr>
          <a:xfrm>
            <a:off x="-19971" y="5070538"/>
            <a:ext cx="12221496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A667A1E-3C75-941B-9BB6-E2F5E13C0E56}"/>
              </a:ext>
            </a:extLst>
          </p:cNvPr>
          <p:cNvSpPr/>
          <p:nvPr/>
        </p:nvSpPr>
        <p:spPr>
          <a:xfrm>
            <a:off x="-29496" y="35487"/>
            <a:ext cx="3687096" cy="13263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81A5D8-2DD1-D446-C4E7-B30CAB1D97A9}"/>
              </a:ext>
            </a:extLst>
          </p:cNvPr>
          <p:cNvSpPr/>
          <p:nvPr/>
        </p:nvSpPr>
        <p:spPr>
          <a:xfrm>
            <a:off x="4025900" y="86489"/>
            <a:ext cx="3965575" cy="1274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3DB0A5-FE93-CA16-868B-2C66B0F3A4D6}"/>
              </a:ext>
            </a:extLst>
          </p:cNvPr>
          <p:cNvSpPr/>
          <p:nvPr/>
        </p:nvSpPr>
        <p:spPr>
          <a:xfrm>
            <a:off x="8182181" y="86489"/>
            <a:ext cx="3965575" cy="1274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B90EB32-B53F-F51E-9BA3-982DD8A9089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-8280" y="1114200"/>
              <a:ext cx="9898200" cy="57564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B90EB32-B53F-F51E-9BA3-982DD8A908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7640" y="1104840"/>
                <a:ext cx="9916920" cy="57751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6029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97"/>
    </mc:Choice>
    <mc:Fallback xmlns="">
      <p:transition spd="slow" advTm="578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8" grpId="0" uiExpand="1" build="p"/>
      <p:bldP spid="12" grpId="0" uiExpand="1" build="p"/>
      <p:bldP spid="10" grpId="0" animBg="1"/>
      <p:bldP spid="13" grpId="0" animBg="1"/>
      <p:bldP spid="1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507388-8AB9-5158-8B54-691B3EDA7172}"/>
                  </a:ext>
                </a:extLst>
              </p:cNvPr>
              <p:cNvSpPr txBox="1"/>
              <p:nvPr/>
            </p:nvSpPr>
            <p:spPr>
              <a:xfrm>
                <a:off x="-29496" y="4977856"/>
                <a:ext cx="12354846" cy="1710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6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60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1</m:t>
                        </m:r>
                      </m:sub>
                      <m:sup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1</m:t>
                        </m:r>
                      </m:sup>
                    </m:sSubSup>
                    <m:d>
                      <m:dPr>
                        <m:begChr m:val="|"/>
                        <m:endChr m:val="⟩"/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CA" sz="4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𝖘</m:t>
                            </m:r>
                          </m:e>
                          <m:sup>
                            <m:r>
                              <a:rPr lang="en-CA" sz="4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  <m:r>
                      <a:rPr lang="en-CA" sz="40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1</m:t>
                        </m:r>
                      </m:sub>
                      <m:sup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2</m:t>
                        </m:r>
                      </m:sup>
                    </m:sSubSup>
                    <m:d>
                      <m:dPr>
                        <m:begChr m:val="|"/>
                        <m:endChr m:val="⟩"/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CA" sz="4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𝖘</m:t>
                            </m:r>
                          </m:e>
                          <m:sup>
                            <m:r>
                              <a:rPr lang="en-CA" sz="4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e>
                    </m:d>
                    <m:r>
                      <a:rPr lang="en-CA" sz="40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2</m:t>
                        </m:r>
                      </m:sub>
                      <m:sup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1</m:t>
                        </m:r>
                      </m:sup>
                    </m:sSubSup>
                    <m:d>
                      <m:dPr>
                        <m:begChr m:val="|"/>
                        <m:endChr m:val="⟩"/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CA" sz="4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𝖘</m:t>
                            </m:r>
                          </m:e>
                          <m:sup>
                            <m:r>
                              <a:rPr lang="en-CA" sz="4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CA" sz="40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2</m:t>
                        </m:r>
                      </m:sub>
                      <m:sup>
                        <m:r>
                          <a:rPr lang="en-CA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2</m:t>
                        </m:r>
                      </m:sup>
                    </m:sSubSup>
                    <m:d>
                      <m:dPr>
                        <m:begChr m:val="|"/>
                        <m:endChr m:val="⟩"/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CA" sz="4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CA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𝖘</m:t>
                            </m:r>
                          </m:e>
                          <m:sup>
                            <m:r>
                              <a:rPr lang="en-CA" sz="4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4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507388-8AB9-5158-8B54-691B3EDA7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496" y="4977856"/>
                <a:ext cx="12354846" cy="17104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B8B0C1-94FE-9AB6-5792-21E6BE84EB1C}"/>
                  </a:ext>
                </a:extLst>
              </p:cNvPr>
              <p:cNvSpPr txBox="1"/>
              <p:nvPr/>
            </p:nvSpPr>
            <p:spPr>
              <a:xfrm>
                <a:off x="0" y="3070347"/>
                <a:ext cx="12496800" cy="1872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6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6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1</m:t>
                          </m:r>
                        </m:sub>
                        <m:sup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1</m:t>
                          </m:r>
                        </m:sup>
                      </m:sSubSup>
                      <m:d>
                        <m:dPr>
                          <m:begChr m:val="|"/>
                          <m:endChr m:val="⟩"/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CA" sz="4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𝖘</m:t>
                              </m:r>
                            </m:e>
                            <m:sup>
                              <m:r>
                                <a:rPr lang="en-CA" sz="4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e>
                      </m:d>
                      <m:r>
                        <a:rPr lang="en-CA" sz="40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1</m:t>
                          </m:r>
                        </m:sub>
                        <m:sup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2</m:t>
                          </m:r>
                        </m:sup>
                      </m:sSubSup>
                      <m:d>
                        <m:dPr>
                          <m:begChr m:val="|"/>
                          <m:endChr m:val="⟩"/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CA" sz="4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𝖘</m:t>
                              </m:r>
                            </m:e>
                            <m:sup>
                              <m:r>
                                <a:rPr lang="en-CA" sz="4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e>
                      </m:d>
                      <m:r>
                        <a:rPr lang="en-CA" sz="40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2</m:t>
                          </m:r>
                        </m:sub>
                        <m:sup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1</m:t>
                          </m:r>
                        </m:sup>
                      </m:sSubSup>
                      <m:d>
                        <m:dPr>
                          <m:begChr m:val="|"/>
                          <m:endChr m:val="⟩"/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CA" sz="4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𝖘</m:t>
                              </m:r>
                            </m:e>
                            <m:sup>
                              <m:r>
                                <a:rPr lang="en-CA" sz="4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en-CA" sz="40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2</m:t>
                          </m:r>
                        </m:sub>
                        <m:sup>
                          <m:r>
                            <a:rPr lang="en-CA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2</m:t>
                          </m:r>
                        </m:sup>
                      </m:sSubSup>
                      <m:d>
                        <m:dPr>
                          <m:begChr m:val="|"/>
                          <m:endChr m:val="⟩"/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CA" sz="4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𝖘</m:t>
                              </m:r>
                            </m:e>
                            <m:sup>
                              <m:r>
                                <a:rPr lang="en-CA" sz="4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B8B0C1-94FE-9AB6-5792-21E6BE84E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70347"/>
                <a:ext cx="12496800" cy="18727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1096FA2-E801-8908-1E77-FC1A8DE61DF6}"/>
                  </a:ext>
                </a:extLst>
              </p:cNvPr>
              <p:cNvSpPr txBox="1"/>
              <p:nvPr/>
            </p:nvSpPr>
            <p:spPr>
              <a:xfrm>
                <a:off x="-29496" y="1306140"/>
                <a:ext cx="12354846" cy="1710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CA" sz="6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60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38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CA" sz="38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38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38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38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1</m:t>
                          </m:r>
                        </m:sub>
                        <m:sup>
                          <m:r>
                            <a:rPr lang="en-CA" sz="38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1</m:t>
                          </m:r>
                        </m:sup>
                      </m:sSubSup>
                      <m:d>
                        <m:dPr>
                          <m:begChr m:val="|"/>
                          <m:endChr m:val="⟩"/>
                          <m:ctrlPr>
                            <a:rPr lang="en-CA" sz="38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85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85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CA" sz="385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CA" sz="38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385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385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𝖘</m:t>
                              </m:r>
                            </m:e>
                            <m:sup>
                              <m:r>
                                <a:rPr lang="en-CA" sz="385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e>
                      </m:d>
                      <m:r>
                        <a:rPr lang="en-CA" sz="385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CA" sz="38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38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38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38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1</m:t>
                          </m:r>
                        </m:sub>
                        <m:sup>
                          <m:r>
                            <a:rPr lang="en-CA" sz="38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2</m:t>
                          </m:r>
                        </m:sup>
                      </m:sSubSup>
                      <m:d>
                        <m:dPr>
                          <m:begChr m:val="|"/>
                          <m:endChr m:val="⟩"/>
                          <m:ctrlPr>
                            <a:rPr lang="en-CA" sz="38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85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85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CA" sz="385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CA" sz="38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385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385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𝖘</m:t>
                              </m:r>
                            </m:e>
                            <m:sup>
                              <m:r>
                                <a:rPr lang="en-CA" sz="385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e>
                      </m:d>
                      <m:r>
                        <a:rPr lang="en-CA" sz="385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CA" sz="38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38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38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38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2</m:t>
                          </m:r>
                        </m:sub>
                        <m:sup>
                          <m:r>
                            <a:rPr lang="en-CA" sz="38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1</m:t>
                          </m:r>
                        </m:sup>
                      </m:sSubSup>
                      <m:d>
                        <m:dPr>
                          <m:begChr m:val="|"/>
                          <m:endChr m:val="⟩"/>
                          <m:ctrlPr>
                            <a:rPr lang="en-CA" sz="38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85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85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CA" sz="385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CA" sz="38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385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385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𝖘</m:t>
                              </m:r>
                            </m:e>
                            <m:sup>
                              <m:r>
                                <a:rPr lang="en-CA" sz="385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en-CA" sz="385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CA" sz="38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38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38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38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2</m:t>
                          </m:r>
                        </m:sub>
                        <m:sup>
                          <m:r>
                            <a:rPr lang="en-CA" sz="38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2</m:t>
                          </m:r>
                        </m:sup>
                      </m:sSubSup>
                      <m:d>
                        <m:dPr>
                          <m:begChr m:val="|"/>
                          <m:endChr m:val="⟩"/>
                          <m:ctrlPr>
                            <a:rPr lang="en-CA" sz="38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85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85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CA" sz="385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CA" sz="38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385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385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𝖘</m:t>
                              </m:r>
                            </m:e>
                            <m:sup>
                              <m:r>
                                <a:rPr lang="en-CA" sz="385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385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1096FA2-E801-8908-1E77-FC1A8DE61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496" y="1306140"/>
                <a:ext cx="12354846" cy="17104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E4F462D-019D-6CEA-8622-C922F16C9BDF}"/>
              </a:ext>
            </a:extLst>
          </p:cNvPr>
          <p:cNvCxnSpPr>
            <a:cxnSpLocks/>
          </p:cNvCxnSpPr>
          <p:nvPr/>
        </p:nvCxnSpPr>
        <p:spPr>
          <a:xfrm>
            <a:off x="-29496" y="1421511"/>
            <a:ext cx="12221496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282C54-C1DB-8F7F-1CA7-35BFFA059312}"/>
              </a:ext>
            </a:extLst>
          </p:cNvPr>
          <p:cNvCxnSpPr>
            <a:cxnSpLocks/>
          </p:cNvCxnSpPr>
          <p:nvPr/>
        </p:nvCxnSpPr>
        <p:spPr>
          <a:xfrm>
            <a:off x="-19971" y="3139308"/>
            <a:ext cx="12221496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BE9412-5896-7398-8430-8C2CCB6897E9}"/>
              </a:ext>
            </a:extLst>
          </p:cNvPr>
          <p:cNvCxnSpPr>
            <a:cxnSpLocks/>
          </p:cNvCxnSpPr>
          <p:nvPr/>
        </p:nvCxnSpPr>
        <p:spPr>
          <a:xfrm>
            <a:off x="-19971" y="5070538"/>
            <a:ext cx="12221496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2C9BD2-9036-3C1B-F5AD-134E08ABB8A2}"/>
                  </a:ext>
                </a:extLst>
              </p:cNvPr>
              <p:cNvSpPr txBox="1"/>
              <p:nvPr/>
            </p:nvSpPr>
            <p:spPr>
              <a:xfrm>
                <a:off x="4082974" y="-183848"/>
                <a:ext cx="3996556" cy="1636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9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9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9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9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CA" sz="9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CA" sz="9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CA" sz="9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CA" sz="9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2C9BD2-9036-3C1B-F5AD-134E08ABB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974" y="-183848"/>
                <a:ext cx="3996556" cy="16364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8289D1C-F1DA-7FDD-6EB4-199B77E617C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5680" y="162720"/>
              <a:ext cx="10477080" cy="6561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8289D1C-F1DA-7FDD-6EB4-199B77E617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320" y="153360"/>
                <a:ext cx="10495800" cy="6580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8127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6267">
        <p:fade/>
      </p:transition>
    </mc:Choice>
    <mc:Fallback xmlns="">
      <p:transition spd="med" advTm="262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6908E9-4DA9-BDDE-DE22-F6D3C76AD6B1}"/>
              </a:ext>
            </a:extLst>
          </p:cNvPr>
          <p:cNvSpPr txBox="1"/>
          <p:nvPr/>
        </p:nvSpPr>
        <p:spPr>
          <a:xfrm>
            <a:off x="1238865" y="147485"/>
            <a:ext cx="971427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600" dirty="0" err="1"/>
              <a:t>Infeld</a:t>
            </a:r>
            <a:r>
              <a:rPr lang="en-CA" sz="9600" dirty="0"/>
              <a:t>-Van der </a:t>
            </a:r>
            <a:r>
              <a:rPr lang="en-CA" sz="9600" dirty="0" err="1"/>
              <a:t>Waerden</a:t>
            </a:r>
            <a:r>
              <a:rPr lang="en-CA" sz="9600" dirty="0"/>
              <a:t> Symbols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1CD6FC-9E44-4D52-EB45-C41293639C80}"/>
              </a:ext>
            </a:extLst>
          </p:cNvPr>
          <p:cNvSpPr txBox="1"/>
          <p:nvPr/>
        </p:nvSpPr>
        <p:spPr>
          <a:xfrm>
            <a:off x="1986116" y="5450571"/>
            <a:ext cx="8219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7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(used for spacetime)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8BA7BC-6EE5-71A8-1240-2ED2C59EE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97771"/>
            <a:ext cx="7761814" cy="21733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79E2AB-1184-B340-A7C8-50F65AE16F98}"/>
                  </a:ext>
                </a:extLst>
              </p:cNvPr>
              <p:cNvSpPr txBox="1"/>
              <p:nvPr/>
            </p:nvSpPr>
            <p:spPr>
              <a:xfrm>
                <a:off x="4139381" y="3277873"/>
                <a:ext cx="3913238" cy="20280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9600" b="1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9600" b="1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CA" sz="9600" b="1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</m:sub>
                        <m:sup>
                          <m:r>
                            <a:rPr lang="en-CA" sz="9600" b="1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CA" sz="9600" b="1" i="1" smtClean="0">
                              <a:solidFill>
                                <a:srgbClr val="D054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acc>
                            <m:accPr>
                              <m:chr m:val="̇"/>
                              <m:ctrlPr>
                                <a:rPr lang="en-CA" sz="9600" b="1" i="1" smtClean="0">
                                  <a:solidFill>
                                    <a:srgbClr val="D054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9600" b="1" i="1" smtClean="0">
                                  <a:solidFill>
                                    <a:srgbClr val="D054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acc>
                        </m:sup>
                      </m:sSubSup>
                    </m:oMath>
                  </m:oMathPara>
                </a14:m>
                <a:endParaRPr lang="en-CA" sz="9600" b="1" dirty="0">
                  <a:solidFill>
                    <a:srgbClr val="D054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79E2AB-1184-B340-A7C8-50F65AE16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381" y="3277873"/>
                <a:ext cx="3913238" cy="20280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267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80"/>
    </mc:Choice>
    <mc:Fallback xmlns="">
      <p:transition spd="slow" advTm="6980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3232DAF-FA3A-7218-B44D-02C8E67EDFB4}"/>
              </a:ext>
            </a:extLst>
          </p:cNvPr>
          <p:cNvGrpSpPr/>
          <p:nvPr/>
        </p:nvGrpSpPr>
        <p:grpSpPr>
          <a:xfrm>
            <a:off x="740584" y="2203046"/>
            <a:ext cx="3268299" cy="4352212"/>
            <a:chOff x="370396" y="2203046"/>
            <a:chExt cx="3268299" cy="43522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8051C72-25B8-AF5E-BEF0-C90C5DFBB8A6}"/>
                    </a:ext>
                  </a:extLst>
                </p:cNvPr>
                <p:cNvSpPr txBox="1"/>
                <p:nvPr/>
              </p:nvSpPr>
              <p:spPr>
                <a:xfrm>
                  <a:off x="370396" y="2203046"/>
                  <a:ext cx="1580241" cy="15696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9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9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9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CA" sz="9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9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8051C72-25B8-AF5E-BEF0-C90C5DFBB8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396" y="2203046"/>
                  <a:ext cx="1580241" cy="15696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95C1655-04A4-C677-D978-E3734A2B57C3}"/>
                    </a:ext>
                  </a:extLst>
                </p:cNvPr>
                <p:cNvSpPr txBox="1"/>
                <p:nvPr/>
              </p:nvSpPr>
              <p:spPr>
                <a:xfrm>
                  <a:off x="2029921" y="3718035"/>
                  <a:ext cx="1608774" cy="15696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9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9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9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CA" sz="9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9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95C1655-04A4-C677-D978-E3734A2B57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9921" y="3718035"/>
                  <a:ext cx="1608774" cy="156966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1701C80-947B-7826-91C7-C48019BA1FAB}"/>
                    </a:ext>
                  </a:extLst>
                </p:cNvPr>
                <p:cNvSpPr txBox="1"/>
                <p:nvPr/>
              </p:nvSpPr>
              <p:spPr>
                <a:xfrm>
                  <a:off x="404567" y="4985598"/>
                  <a:ext cx="1608774" cy="15696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9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9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9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CA" sz="9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9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1701C80-947B-7826-91C7-C48019BA1F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567" y="4985598"/>
                  <a:ext cx="1608774" cy="15696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2CA93F7-E469-69B0-C060-D2B6995EA19A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1C32F1B-2096-B162-AC6B-5DE40BCC0498}"/>
              </a:ext>
            </a:extLst>
          </p:cNvPr>
          <p:cNvSpPr txBox="1"/>
          <p:nvPr/>
        </p:nvSpPr>
        <p:spPr>
          <a:xfrm>
            <a:off x="404567" y="581240"/>
            <a:ext cx="54578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/>
              <a:t>3D Vector Space</a:t>
            </a:r>
            <a:endParaRPr lang="en-CA" sz="60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FB0A7FF-CF80-73EB-09AD-91A278DF5391}"/>
              </a:ext>
            </a:extLst>
          </p:cNvPr>
          <p:cNvCxnSpPr>
            <a:cxnSpLocks/>
          </p:cNvCxnSpPr>
          <p:nvPr/>
        </p:nvCxnSpPr>
        <p:spPr>
          <a:xfrm>
            <a:off x="0" y="202517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A2FC317-302C-D36A-4A0E-DF5CBD59B929}"/>
              </a:ext>
            </a:extLst>
          </p:cNvPr>
          <p:cNvSpPr txBox="1"/>
          <p:nvPr/>
        </p:nvSpPr>
        <p:spPr>
          <a:xfrm>
            <a:off x="6527682" y="590614"/>
            <a:ext cx="54578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/>
              <a:t>3D Vector Space</a:t>
            </a:r>
            <a:endParaRPr lang="en-CA" sz="6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C8B8487-1062-D16A-D4D1-4B4F665A1E41}"/>
              </a:ext>
            </a:extLst>
          </p:cNvPr>
          <p:cNvGrpSpPr/>
          <p:nvPr/>
        </p:nvGrpSpPr>
        <p:grpSpPr>
          <a:xfrm>
            <a:off x="8265069" y="2203046"/>
            <a:ext cx="3268299" cy="4537712"/>
            <a:chOff x="370396" y="2203046"/>
            <a:chExt cx="3268299" cy="45377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60AB80AE-7C7F-A8BB-3D52-45B134DAB494}"/>
                    </a:ext>
                  </a:extLst>
                </p:cNvPr>
                <p:cNvSpPr txBox="1"/>
                <p:nvPr/>
              </p:nvSpPr>
              <p:spPr>
                <a:xfrm>
                  <a:off x="370396" y="2203046"/>
                  <a:ext cx="1580241" cy="17551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CA" sz="9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GB" sz="9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9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9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CA" sz="9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CA" sz="96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60AB80AE-7C7F-A8BB-3D52-45B134DAB4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396" y="2203046"/>
                  <a:ext cx="1580241" cy="175516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8A25CE8-1CD0-1544-4080-47573613E17B}"/>
                    </a:ext>
                  </a:extLst>
                </p:cNvPr>
                <p:cNvSpPr txBox="1"/>
                <p:nvPr/>
              </p:nvSpPr>
              <p:spPr>
                <a:xfrm>
                  <a:off x="2029921" y="3718035"/>
                  <a:ext cx="1608774" cy="17551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CA" sz="9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GB" sz="9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9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9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CA" sz="9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CA" sz="96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8A25CE8-1CD0-1544-4080-47573613E1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9921" y="3718035"/>
                  <a:ext cx="1608774" cy="175516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3990D1F-8328-2C33-0DA2-61BFCB381917}"/>
                    </a:ext>
                  </a:extLst>
                </p:cNvPr>
                <p:cNvSpPr txBox="1"/>
                <p:nvPr/>
              </p:nvSpPr>
              <p:spPr>
                <a:xfrm>
                  <a:off x="404567" y="4985598"/>
                  <a:ext cx="1608774" cy="17551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CA" sz="9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GB" sz="9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9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9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CA" sz="9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CA" sz="96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3990D1F-8328-2C33-0DA2-61BFCB3819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567" y="4985598"/>
                  <a:ext cx="1608774" cy="175516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13F19602-7440-9908-106C-743030B24955}"/>
                  </a:ext>
                </a:extLst>
              </p:cNvPr>
              <p:cNvSpPr/>
              <p:nvPr/>
            </p:nvSpPr>
            <p:spPr>
              <a:xfrm>
                <a:off x="4120616" y="2906877"/>
                <a:ext cx="3843513" cy="2847759"/>
              </a:xfrm>
              <a:prstGeom prst="rightArrow">
                <a:avLst/>
              </a:prstGeom>
              <a:solidFill>
                <a:srgbClr val="E2F0D9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9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CA" sz="9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CA" sz="9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13F19602-7440-9908-106C-743030B24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616" y="2906877"/>
                <a:ext cx="3843513" cy="2847759"/>
              </a:xfrm>
              <a:prstGeom prst="rightArrow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7796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93"/>
    </mc:Choice>
    <mc:Fallback xmlns="">
      <p:transition spd="slow" advTm="10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24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95FD25-5EF1-AA8E-BE8A-1D4D7D5E4391}"/>
                  </a:ext>
                </a:extLst>
              </p:cNvPr>
              <p:cNvSpPr txBox="1"/>
              <p:nvPr/>
            </p:nvSpPr>
            <p:spPr>
              <a:xfrm>
                <a:off x="118594" y="174317"/>
                <a:ext cx="11954811" cy="13417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CA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7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7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7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7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CA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CA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CA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1</m:t>
                          </m:r>
                        </m:sup>
                      </m:sSubSup>
                      <m:acc>
                        <m:accPr>
                          <m:chr m:val="̃"/>
                          <m:ctrlPr>
                            <a:rPr lang="en-CA" sz="7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7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7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7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7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CA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acc>
                        <m:accPr>
                          <m:chr m:val="̃"/>
                          <m:ctrlPr>
                            <a:rPr lang="en-CA" sz="7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7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7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7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7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CA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acc>
                        <m:accPr>
                          <m:chr m:val="̃"/>
                          <m:ctrlPr>
                            <a:rPr lang="en-CA" sz="7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7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7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7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7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CA" sz="7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95FD25-5EF1-AA8E-BE8A-1D4D7D5E4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94" y="174317"/>
                <a:ext cx="11954811" cy="13417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AF87FCD-B77C-B68F-CB3E-62CDC1CA5F23}"/>
                  </a:ext>
                </a:extLst>
              </p:cNvPr>
              <p:cNvSpPr txBox="1"/>
              <p:nvPr/>
            </p:nvSpPr>
            <p:spPr>
              <a:xfrm>
                <a:off x="118594" y="1615776"/>
                <a:ext cx="11954811" cy="13417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CA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7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7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7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7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CA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CA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CA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1</m:t>
                          </m:r>
                        </m:sup>
                      </m:sSubSup>
                      <m:acc>
                        <m:accPr>
                          <m:chr m:val="̃"/>
                          <m:ctrlPr>
                            <a:rPr lang="en-CA" sz="7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7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7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7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7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CA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acc>
                        <m:accPr>
                          <m:chr m:val="̃"/>
                          <m:ctrlPr>
                            <a:rPr lang="en-CA" sz="7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7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7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7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7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CA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acc>
                        <m:accPr>
                          <m:chr m:val="̃"/>
                          <m:ctrlPr>
                            <a:rPr lang="en-CA" sz="7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7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7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7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7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CA" sz="7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AF87FCD-B77C-B68F-CB3E-62CDC1CA5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94" y="1615776"/>
                <a:ext cx="11954811" cy="13417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50DBF3D-BDB5-62EB-59B5-9CD509BAB729}"/>
                  </a:ext>
                </a:extLst>
              </p:cNvPr>
              <p:cNvSpPr txBox="1"/>
              <p:nvPr/>
            </p:nvSpPr>
            <p:spPr>
              <a:xfrm>
                <a:off x="118593" y="3077688"/>
                <a:ext cx="11954811" cy="13417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CA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7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7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7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72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CA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CA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CA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1</m:t>
                          </m:r>
                        </m:sup>
                      </m:sSubSup>
                      <m:acc>
                        <m:accPr>
                          <m:chr m:val="̃"/>
                          <m:ctrlPr>
                            <a:rPr lang="en-CA" sz="7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7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7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7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7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CA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acc>
                        <m:accPr>
                          <m:chr m:val="̃"/>
                          <m:ctrlPr>
                            <a:rPr lang="en-CA" sz="7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7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7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7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7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  <m:r>
                        <a:rPr lang="en-CA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CA" sz="7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CA" sz="72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CA" sz="7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acc>
                        <m:accPr>
                          <m:chr m:val="̃"/>
                          <m:ctrlPr>
                            <a:rPr lang="en-CA" sz="7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GB" sz="7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7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7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7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acc>
                        </m:e>
                      </m:acc>
                    </m:oMath>
                  </m:oMathPara>
                </a14:m>
                <a:endParaRPr lang="en-CA" sz="7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50DBF3D-BDB5-62EB-59B5-9CD509BAB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93" y="3077688"/>
                <a:ext cx="11954811" cy="13417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8482973-E8BC-56B1-2FC2-8AFF09402E80}"/>
                  </a:ext>
                </a:extLst>
              </p:cNvPr>
              <p:cNvSpPr txBox="1"/>
              <p:nvPr/>
            </p:nvSpPr>
            <p:spPr>
              <a:xfrm>
                <a:off x="2663282" y="4739465"/>
                <a:ext cx="6290761" cy="179927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880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CA" sz="8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8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8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8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CA" sz="8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CA" sz="8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8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A" sz="8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8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CA" sz="8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CA" sz="8800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CA" sz="8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  <m:acc>
                      <m:accPr>
                        <m:chr m:val="̃"/>
                        <m:ctrlPr>
                          <a:rPr lang="en-CA" sz="8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GB" sz="8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8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8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CA" sz="8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e>
                    </m:acc>
                  </m:oMath>
                </a14:m>
                <a:endParaRPr lang="en-CA" sz="8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8482973-E8BC-56B1-2FC2-8AFF09402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282" y="4739465"/>
                <a:ext cx="6290761" cy="17992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19E6F57-445D-D738-98EE-AC38446FE4DC}"/>
              </a:ext>
            </a:extLst>
          </p:cNvPr>
          <p:cNvSpPr/>
          <p:nvPr/>
        </p:nvSpPr>
        <p:spPr>
          <a:xfrm>
            <a:off x="383457" y="3145206"/>
            <a:ext cx="11689947" cy="1341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CD19C23-19FF-E330-865D-CA088CE3EF81}"/>
              </a:ext>
            </a:extLst>
          </p:cNvPr>
          <p:cNvSpPr/>
          <p:nvPr/>
        </p:nvSpPr>
        <p:spPr>
          <a:xfrm>
            <a:off x="253101" y="1675393"/>
            <a:ext cx="11689947" cy="1341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CD4DDE-6D97-1ACC-C5B3-AAE23E59CE9D}"/>
              </a:ext>
            </a:extLst>
          </p:cNvPr>
          <p:cNvSpPr/>
          <p:nvPr/>
        </p:nvSpPr>
        <p:spPr>
          <a:xfrm>
            <a:off x="2663282" y="254617"/>
            <a:ext cx="9279766" cy="1341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D554F30-4711-7CA2-7703-FEA010F6F563}"/>
              </a:ext>
            </a:extLst>
          </p:cNvPr>
          <p:cNvGrpSpPr/>
          <p:nvPr/>
        </p:nvGrpSpPr>
        <p:grpSpPr>
          <a:xfrm>
            <a:off x="3569110" y="173578"/>
            <a:ext cx="7353921" cy="1392326"/>
            <a:chOff x="3569110" y="199435"/>
            <a:chExt cx="7353921" cy="139232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966F8A0-9ABF-693A-E7E4-E48A615C2F87}"/>
                </a:ext>
              </a:extLst>
            </p:cNvPr>
            <p:cNvSpPr/>
            <p:nvPr/>
          </p:nvSpPr>
          <p:spPr>
            <a:xfrm>
              <a:off x="3569110" y="250047"/>
              <a:ext cx="1238864" cy="1341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C6C0B15-8DD7-AEB1-CA49-D16AA7C16C94}"/>
                </a:ext>
              </a:extLst>
            </p:cNvPr>
            <p:cNvSpPr/>
            <p:nvPr/>
          </p:nvSpPr>
          <p:spPr>
            <a:xfrm>
              <a:off x="6582393" y="224553"/>
              <a:ext cx="1238864" cy="1341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B438F84-769A-2187-2C60-1CD350FD4495}"/>
                </a:ext>
              </a:extLst>
            </p:cNvPr>
            <p:cNvSpPr/>
            <p:nvPr/>
          </p:nvSpPr>
          <p:spPr>
            <a:xfrm>
              <a:off x="9684167" y="199435"/>
              <a:ext cx="1238864" cy="1341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228CAC0A-4801-F003-F8F8-4AE6349C6680}"/>
              </a:ext>
            </a:extLst>
          </p:cNvPr>
          <p:cNvSpPr/>
          <p:nvPr/>
        </p:nvSpPr>
        <p:spPr>
          <a:xfrm>
            <a:off x="4349307" y="356225"/>
            <a:ext cx="458667" cy="604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C7F9795-C04A-42B4-88F8-094B1E1D34A7}"/>
              </a:ext>
            </a:extLst>
          </p:cNvPr>
          <p:cNvSpPr/>
          <p:nvPr/>
        </p:nvSpPr>
        <p:spPr>
          <a:xfrm>
            <a:off x="7362590" y="330731"/>
            <a:ext cx="458667" cy="604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0956585-32DA-3E63-3A90-7973A6466E23}"/>
              </a:ext>
            </a:extLst>
          </p:cNvPr>
          <p:cNvSpPr/>
          <p:nvPr/>
        </p:nvSpPr>
        <p:spPr>
          <a:xfrm>
            <a:off x="10464364" y="305613"/>
            <a:ext cx="458667" cy="604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82BA4CE-20C6-641E-6C71-44EE34F0197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0040" y="175320"/>
              <a:ext cx="10675440" cy="63640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82BA4CE-20C6-641E-6C71-44EE34F019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10680" y="165960"/>
                <a:ext cx="10694160" cy="6382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2047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425"/>
    </mc:Choice>
    <mc:Fallback xmlns="">
      <p:transition spd="slow" advTm="724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29" grpId="0" animBg="1"/>
      <p:bldP spid="30" grpId="0" animBg="1"/>
      <p:bldP spid="36" grpId="0" animBg="1"/>
      <p:bldP spid="37" grpId="0" animBg="1"/>
      <p:bldP spid="38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95FD25-5EF1-AA8E-BE8A-1D4D7D5E4391}"/>
                  </a:ext>
                </a:extLst>
              </p:cNvPr>
              <p:cNvSpPr txBox="1"/>
              <p:nvPr/>
            </p:nvSpPr>
            <p:spPr>
              <a:xfrm>
                <a:off x="118594" y="29497"/>
                <a:ext cx="11837984" cy="21767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6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CA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1</m:t>
                          </m:r>
                        </m:sub>
                        <m:sup>
                          <m:r>
                            <a:rPr lang="en-CA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1</m:t>
                          </m:r>
                        </m:sup>
                      </m:sSubSup>
                      <m:d>
                        <m:dPr>
                          <m:begChr m:val="|"/>
                          <m:endChr m:val="⟩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CA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𝖘</m:t>
                              </m:r>
                            </m:e>
                            <m:sup>
                              <m:r>
                                <a:rPr lang="en-CA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CA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1</m:t>
                          </m:r>
                        </m:sub>
                        <m:sup>
                          <m:r>
                            <a:rPr lang="en-CA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2</m:t>
                          </m:r>
                        </m:sup>
                      </m:sSubSup>
                      <m:d>
                        <m:dPr>
                          <m:begChr m:val="|"/>
                          <m:endChr m:val="⟩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CA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𝖘</m:t>
                              </m:r>
                            </m:e>
                            <m:sup>
                              <m:r>
                                <a:rPr lang="en-CA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6000" b="1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r>
                  <a:rPr lang="en-CA" sz="6000" dirty="0"/>
                  <a:t>              </a:t>
                </a:r>
                <a14:m>
                  <m:oMath xmlns:m="http://schemas.openxmlformats.org/officeDocument/2006/math">
                    <m:r>
                      <a:rPr lang="en-CA" sz="60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CA" sz="6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sz="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2</m:t>
                        </m:r>
                      </m:sub>
                      <m:sup>
                        <m:r>
                          <a:rPr lang="en-CA" sz="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1</m:t>
                        </m:r>
                      </m:sup>
                    </m:sSubSup>
                    <m:d>
                      <m:dPr>
                        <m:begChr m:val="|"/>
                        <m:endChr m:val="⟩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6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CA" sz="6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6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𝖘</m:t>
                            </m:r>
                          </m:e>
                          <m:sup>
                            <m:r>
                              <a:rPr lang="en-CA" sz="6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CA" sz="60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CA" sz="6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sz="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2</m:t>
                        </m:r>
                      </m:sub>
                      <m:sup>
                        <m:r>
                          <a:rPr lang="en-CA" sz="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2</m:t>
                        </m:r>
                      </m:sup>
                    </m:sSubSup>
                    <m:d>
                      <m:dPr>
                        <m:begChr m:val="|"/>
                        <m:endChr m:val="⟩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6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CA" sz="6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6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𝖘</m:t>
                            </m:r>
                          </m:e>
                          <m:sup>
                            <m:r>
                              <a:rPr lang="en-CA" sz="6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lang="en-CA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95FD25-5EF1-AA8E-BE8A-1D4D7D5E4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94" y="29497"/>
                <a:ext cx="11837984" cy="21767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AF87FCD-B77C-B68F-CB3E-62CDC1CA5F23}"/>
                  </a:ext>
                </a:extLst>
              </p:cNvPr>
              <p:cNvSpPr txBox="1"/>
              <p:nvPr/>
            </p:nvSpPr>
            <p:spPr>
              <a:xfrm>
                <a:off x="118593" y="2265241"/>
                <a:ext cx="9374618" cy="16711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CA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1</m:t>
                          </m:r>
                        </m:sub>
                        <m:sup>
                          <m:r>
                            <a:rPr lang="en-CA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1</m:t>
                          </m:r>
                        </m:sup>
                      </m:sSubSup>
                      <m:d>
                        <m:dPr>
                          <m:begChr m:val="|"/>
                          <m:endChr m:val="⟩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𝖘</m:t>
                              </m:r>
                            </m:e>
                            <m:sup>
                              <m: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e>
                      </m:d>
                      <m:r>
                        <a:rPr lang="en-CA" sz="4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CA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1</m:t>
                          </m:r>
                        </m:sub>
                        <m:sup>
                          <m:r>
                            <a:rPr lang="en-CA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2</m:t>
                          </m:r>
                        </m:sup>
                      </m:sSubSup>
                      <m:d>
                        <m:dPr>
                          <m:begChr m:val="|"/>
                          <m:endChr m:val="⟩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𝖘</m:t>
                              </m:r>
                            </m:e>
                            <m:sup>
                              <m: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4400" b="1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r>
                  <a:rPr lang="en-CA" sz="4400" dirty="0"/>
                  <a:t>                </a:t>
                </a:r>
                <a14:m>
                  <m:oMath xmlns:m="http://schemas.openxmlformats.org/officeDocument/2006/math">
                    <m:r>
                      <a:rPr lang="en-CA" sz="4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CA" sz="4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CA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2</m:t>
                        </m:r>
                      </m:sub>
                      <m:sup>
                        <m:r>
                          <a:rPr lang="en-CA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1</m:t>
                        </m:r>
                      </m:sup>
                    </m:sSubSup>
                    <m:d>
                      <m:dPr>
                        <m:begChr m:val="|"/>
                        <m:endChr m:val="⟩"/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CA" sz="4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𝖘</m:t>
                            </m:r>
                          </m:e>
                          <m:sup>
                            <m:r>
                              <a:rPr lang="en-CA" sz="4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CA" sz="4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CA" sz="4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CA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2</m:t>
                        </m:r>
                      </m:sub>
                      <m:sup>
                        <m:r>
                          <a:rPr lang="en-CA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2</m:t>
                        </m:r>
                      </m:sup>
                    </m:sSubSup>
                    <m:d>
                      <m:dPr>
                        <m:begChr m:val="|"/>
                        <m:endChr m:val="⟩"/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CA" sz="4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𝖘</m:t>
                            </m:r>
                          </m:e>
                          <m:sup>
                            <m:r>
                              <a:rPr lang="en-CA" sz="4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lang="en-CA" sz="4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AF87FCD-B77C-B68F-CB3E-62CDC1CA5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93" y="2265241"/>
                <a:ext cx="9374618" cy="16711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50DBF3D-BDB5-62EB-59B5-9CD509BAB729}"/>
                  </a:ext>
                </a:extLst>
              </p:cNvPr>
              <p:cNvSpPr txBox="1"/>
              <p:nvPr/>
            </p:nvSpPr>
            <p:spPr>
              <a:xfrm>
                <a:off x="118593" y="3936404"/>
                <a:ext cx="9192645" cy="1620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CA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CA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1</m:t>
                          </m:r>
                        </m:sub>
                        <m:sup>
                          <m:r>
                            <a:rPr lang="en-CA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1</m:t>
                          </m:r>
                        </m:sup>
                      </m:sSubSup>
                      <m:d>
                        <m:dPr>
                          <m:begChr m:val="|"/>
                          <m:endChr m:val="⟩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𝖘</m:t>
                              </m:r>
                            </m:e>
                            <m:sup>
                              <m: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e>
                      </m:d>
                      <m:r>
                        <a:rPr lang="en-CA" sz="4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CA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CA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1</m:t>
                          </m:r>
                        </m:sub>
                        <m:sup>
                          <m:r>
                            <a:rPr lang="en-CA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2</m:t>
                          </m:r>
                        </m:sup>
                      </m:sSubSup>
                      <m:d>
                        <m:dPr>
                          <m:begChr m:val="|"/>
                          <m:endChr m:val="⟩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𝖘</m:t>
                              </m:r>
                            </m:e>
                            <m:sup>
                              <m: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4400" b="1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r>
                  <a:rPr lang="en-CA" sz="4400" dirty="0"/>
                  <a:t>                </a:t>
                </a:r>
                <a14:m>
                  <m:oMath xmlns:m="http://schemas.openxmlformats.org/officeDocument/2006/math">
                    <m:r>
                      <a:rPr lang="en-CA" sz="4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CA" sz="4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2</m:t>
                        </m:r>
                      </m:sub>
                      <m:sup>
                        <m:r>
                          <a:rPr lang="en-CA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1</m:t>
                        </m:r>
                      </m:sup>
                    </m:sSubSup>
                    <m:d>
                      <m:dPr>
                        <m:begChr m:val="|"/>
                        <m:endChr m:val="⟩"/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CA" sz="4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𝖘</m:t>
                            </m:r>
                          </m:e>
                          <m:sup>
                            <m:r>
                              <a:rPr lang="en-CA" sz="4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CA" sz="4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CA" sz="4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2</m:t>
                        </m:r>
                      </m:sub>
                      <m:sup>
                        <m:r>
                          <a:rPr lang="en-CA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2</m:t>
                        </m:r>
                      </m:sup>
                    </m:sSubSup>
                    <m:d>
                      <m:dPr>
                        <m:begChr m:val="|"/>
                        <m:endChr m:val="⟩"/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CA" sz="4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𝖘</m:t>
                            </m:r>
                          </m:e>
                          <m:sup>
                            <m:r>
                              <a:rPr lang="en-CA" sz="4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lang="en-CA" sz="4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50DBF3D-BDB5-62EB-59B5-9CD509BAB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93" y="3936404"/>
                <a:ext cx="9192645" cy="16208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8482973-E8BC-56B1-2FC2-8AFF09402E80}"/>
                  </a:ext>
                </a:extLst>
              </p:cNvPr>
              <p:cNvSpPr txBox="1"/>
              <p:nvPr/>
            </p:nvSpPr>
            <p:spPr>
              <a:xfrm>
                <a:off x="1781856" y="5569670"/>
                <a:ext cx="8061846" cy="1238801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6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CA" sz="7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7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7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7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CA" sz="7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CA" sz="7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CA" sz="7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d>
                        <m:dPr>
                          <m:begChr m:val="|"/>
                          <m:endChr m:val="⟩"/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CA" sz="66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66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6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𝖘</m:t>
                              </m:r>
                            </m:e>
                            <m:sup>
                              <m:r>
                                <a:rPr lang="en-CA" sz="66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7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8482973-E8BC-56B1-2FC2-8AFF09402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856" y="5569670"/>
                <a:ext cx="8061846" cy="12388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19E6F57-445D-D738-98EE-AC38446FE4DC}"/>
              </a:ext>
            </a:extLst>
          </p:cNvPr>
          <p:cNvSpPr/>
          <p:nvPr/>
        </p:nvSpPr>
        <p:spPr>
          <a:xfrm>
            <a:off x="341571" y="3839512"/>
            <a:ext cx="11689947" cy="1671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CD19C23-19FF-E330-865D-CA088CE3EF81}"/>
              </a:ext>
            </a:extLst>
          </p:cNvPr>
          <p:cNvSpPr/>
          <p:nvPr/>
        </p:nvSpPr>
        <p:spPr>
          <a:xfrm>
            <a:off x="266631" y="2345804"/>
            <a:ext cx="11689947" cy="15316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CD4DDE-6D97-1ACC-C5B3-AAE23E59CE9D}"/>
              </a:ext>
            </a:extLst>
          </p:cNvPr>
          <p:cNvSpPr/>
          <p:nvPr/>
        </p:nvSpPr>
        <p:spPr>
          <a:xfrm>
            <a:off x="2246640" y="87945"/>
            <a:ext cx="9709938" cy="2147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28CAC0A-4801-F003-F8F8-4AE6349C6680}"/>
              </a:ext>
            </a:extLst>
          </p:cNvPr>
          <p:cNvSpPr/>
          <p:nvPr/>
        </p:nvSpPr>
        <p:spPr>
          <a:xfrm>
            <a:off x="3943350" y="121232"/>
            <a:ext cx="571499" cy="983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C7F9795-C04A-42B4-88F8-094B1E1D34A7}"/>
              </a:ext>
            </a:extLst>
          </p:cNvPr>
          <p:cNvSpPr/>
          <p:nvPr/>
        </p:nvSpPr>
        <p:spPr>
          <a:xfrm>
            <a:off x="7362590" y="-1557387"/>
            <a:ext cx="458667" cy="604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0956585-32DA-3E63-3A90-7973A6466E23}"/>
              </a:ext>
            </a:extLst>
          </p:cNvPr>
          <p:cNvSpPr/>
          <p:nvPr/>
        </p:nvSpPr>
        <p:spPr>
          <a:xfrm>
            <a:off x="10464364" y="-1582505"/>
            <a:ext cx="458667" cy="604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D32E95-18B8-3378-4893-62D31D11D0BB}"/>
              </a:ext>
            </a:extLst>
          </p:cNvPr>
          <p:cNvSpPr/>
          <p:nvPr/>
        </p:nvSpPr>
        <p:spPr>
          <a:xfrm>
            <a:off x="3943349" y="1152586"/>
            <a:ext cx="571499" cy="983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86C53B-C5D4-4F8E-0C02-B3E170BD89BA}"/>
              </a:ext>
            </a:extLst>
          </p:cNvPr>
          <p:cNvSpPr/>
          <p:nvPr/>
        </p:nvSpPr>
        <p:spPr>
          <a:xfrm>
            <a:off x="8648700" y="188078"/>
            <a:ext cx="571499" cy="983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8AEA3E-7564-98CE-AC10-8518A1F4BF6F}"/>
              </a:ext>
            </a:extLst>
          </p:cNvPr>
          <p:cNvSpPr/>
          <p:nvPr/>
        </p:nvSpPr>
        <p:spPr>
          <a:xfrm>
            <a:off x="8648699" y="1219432"/>
            <a:ext cx="571499" cy="983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842FD3-7A17-FBA0-3319-58836AB48933}"/>
              </a:ext>
            </a:extLst>
          </p:cNvPr>
          <p:cNvGrpSpPr/>
          <p:nvPr/>
        </p:nvGrpSpPr>
        <p:grpSpPr>
          <a:xfrm>
            <a:off x="3110443" y="-46392"/>
            <a:ext cx="5911748" cy="2449445"/>
            <a:chOff x="3110443" y="-46392"/>
            <a:chExt cx="5911748" cy="244944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D554F30-4711-7CA2-7703-FEA010F6F563}"/>
                </a:ext>
              </a:extLst>
            </p:cNvPr>
            <p:cNvGrpSpPr/>
            <p:nvPr/>
          </p:nvGrpSpPr>
          <p:grpSpPr>
            <a:xfrm>
              <a:off x="3110443" y="-46392"/>
              <a:ext cx="5911748" cy="2449445"/>
              <a:chOff x="3569110" y="217230"/>
              <a:chExt cx="5911748" cy="244944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966F8A0-9ABF-693A-E7E4-E48A615C2F87}"/>
                  </a:ext>
                </a:extLst>
              </p:cNvPr>
              <p:cNvSpPr/>
              <p:nvPr/>
            </p:nvSpPr>
            <p:spPr>
              <a:xfrm>
                <a:off x="3569110" y="250047"/>
                <a:ext cx="1238864" cy="13417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C6C0B15-8DD7-AEB1-CA49-D16AA7C16C94}"/>
                  </a:ext>
                </a:extLst>
              </p:cNvPr>
              <p:cNvSpPr/>
              <p:nvPr/>
            </p:nvSpPr>
            <p:spPr>
              <a:xfrm>
                <a:off x="3569110" y="1324961"/>
                <a:ext cx="1238864" cy="13417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B438F84-769A-2187-2C60-1CD350FD4495}"/>
                  </a:ext>
                </a:extLst>
              </p:cNvPr>
              <p:cNvSpPr/>
              <p:nvPr/>
            </p:nvSpPr>
            <p:spPr>
              <a:xfrm>
                <a:off x="8241994" y="217230"/>
                <a:ext cx="1238864" cy="13417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673AC1-C712-424D-B77F-8A7CB4ADFA5A}"/>
                </a:ext>
              </a:extLst>
            </p:cNvPr>
            <p:cNvSpPr/>
            <p:nvPr/>
          </p:nvSpPr>
          <p:spPr>
            <a:xfrm>
              <a:off x="7765874" y="945095"/>
              <a:ext cx="1238864" cy="1341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38C75A8-4F4F-B1C8-9687-62F39250C25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58400" y="68760"/>
              <a:ext cx="10538280" cy="6682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38C75A8-4F4F-B1C8-9687-62F39250C2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9040" y="59400"/>
                <a:ext cx="10557000" cy="6701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9322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275"/>
    </mc:Choice>
    <mc:Fallback xmlns="">
      <p:transition spd="slow" advTm="1042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3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32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33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32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3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32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33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32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29" grpId="0" animBg="1"/>
      <p:bldP spid="30" grpId="0" animBg="1"/>
      <p:bldP spid="36" grpId="0" animBg="1"/>
      <p:bldP spid="3" grpId="0" animBg="1"/>
      <p:bldP spid="4" grpId="0" animBg="1"/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95FD25-5EF1-AA8E-BE8A-1D4D7D5E4391}"/>
                  </a:ext>
                </a:extLst>
              </p:cNvPr>
              <p:cNvSpPr txBox="1"/>
              <p:nvPr/>
            </p:nvSpPr>
            <p:spPr>
              <a:xfrm>
                <a:off x="118594" y="29497"/>
                <a:ext cx="11837984" cy="21767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6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CA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1</m:t>
                          </m:r>
                        </m:sub>
                        <m:sup>
                          <m:r>
                            <a:rPr lang="en-CA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1</m:t>
                          </m:r>
                        </m:sup>
                      </m:sSubSup>
                      <m:d>
                        <m:dPr>
                          <m:begChr m:val="|"/>
                          <m:endChr m:val="⟩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CA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𝖘</m:t>
                              </m:r>
                            </m:e>
                            <m:sup>
                              <m:r>
                                <a:rPr lang="en-CA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e>
                      </m:d>
                      <m:r>
                        <a:rPr lang="en-CA" sz="60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CA" sz="6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1</m:t>
                          </m:r>
                        </m:sub>
                        <m:sup>
                          <m:r>
                            <a:rPr lang="en-CA" sz="6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2</m:t>
                          </m:r>
                        </m:sup>
                      </m:sSubSup>
                      <m:d>
                        <m:dPr>
                          <m:begChr m:val="|"/>
                          <m:endChr m:val="⟩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CA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CA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𝖘</m:t>
                              </m:r>
                            </m:e>
                            <m:sup>
                              <m:r>
                                <a:rPr lang="en-CA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6000" b="1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r>
                  <a:rPr lang="en-CA" sz="6000" dirty="0"/>
                  <a:t>              </a:t>
                </a:r>
                <a14:m>
                  <m:oMath xmlns:m="http://schemas.openxmlformats.org/officeDocument/2006/math">
                    <m:r>
                      <a:rPr lang="en-CA" sz="60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CA" sz="6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sz="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2</m:t>
                        </m:r>
                      </m:sub>
                      <m:sup>
                        <m:r>
                          <a:rPr lang="en-CA" sz="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1</m:t>
                        </m:r>
                      </m:sup>
                    </m:sSubSup>
                    <m:d>
                      <m:dPr>
                        <m:begChr m:val="|"/>
                        <m:endChr m:val="⟩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6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CA" sz="6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6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𝖘</m:t>
                            </m:r>
                          </m:e>
                          <m:sup>
                            <m:r>
                              <a:rPr lang="en-CA" sz="6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CA" sz="60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CA" sz="6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sz="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2</m:t>
                        </m:r>
                      </m:sub>
                      <m:sup>
                        <m:r>
                          <a:rPr lang="en-CA" sz="6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2</m:t>
                        </m:r>
                      </m:sup>
                    </m:sSubSup>
                    <m:d>
                      <m:dPr>
                        <m:begChr m:val="|"/>
                        <m:endChr m:val="⟩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6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6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CA" sz="6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CA" sz="6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6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𝖘</m:t>
                            </m:r>
                          </m:e>
                          <m:sup>
                            <m:r>
                              <a:rPr lang="en-CA" sz="60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lang="en-CA" sz="6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95FD25-5EF1-AA8E-BE8A-1D4D7D5E4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94" y="29497"/>
                <a:ext cx="11837984" cy="21767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AF87FCD-B77C-B68F-CB3E-62CDC1CA5F23}"/>
                  </a:ext>
                </a:extLst>
              </p:cNvPr>
              <p:cNvSpPr txBox="1"/>
              <p:nvPr/>
            </p:nvSpPr>
            <p:spPr>
              <a:xfrm>
                <a:off x="118593" y="2265241"/>
                <a:ext cx="9374618" cy="16711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CA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1</m:t>
                          </m:r>
                        </m:sub>
                        <m:sup>
                          <m:r>
                            <a:rPr lang="en-CA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1</m:t>
                          </m:r>
                        </m:sup>
                      </m:sSubSup>
                      <m:d>
                        <m:dPr>
                          <m:begChr m:val="|"/>
                          <m:endChr m:val="⟩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𝖘</m:t>
                              </m:r>
                            </m:e>
                            <m:sup>
                              <m: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e>
                      </m:d>
                      <m:r>
                        <a:rPr lang="en-CA" sz="4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CA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1</m:t>
                          </m:r>
                        </m:sub>
                        <m:sup>
                          <m:r>
                            <a:rPr lang="en-CA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2</m:t>
                          </m:r>
                        </m:sup>
                      </m:sSubSup>
                      <m:d>
                        <m:dPr>
                          <m:begChr m:val="|"/>
                          <m:endChr m:val="⟩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𝖘</m:t>
                              </m:r>
                            </m:e>
                            <m:sup>
                              <m: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4400" b="1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r>
                  <a:rPr lang="en-CA" sz="4400" dirty="0"/>
                  <a:t>                </a:t>
                </a:r>
                <a14:m>
                  <m:oMath xmlns:m="http://schemas.openxmlformats.org/officeDocument/2006/math">
                    <m:r>
                      <a:rPr lang="en-CA" sz="4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CA" sz="4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CA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2</m:t>
                        </m:r>
                      </m:sub>
                      <m:sup>
                        <m:r>
                          <a:rPr lang="en-CA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1</m:t>
                        </m:r>
                      </m:sup>
                    </m:sSubSup>
                    <m:d>
                      <m:dPr>
                        <m:begChr m:val="|"/>
                        <m:endChr m:val="⟩"/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CA" sz="4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𝖘</m:t>
                            </m:r>
                          </m:e>
                          <m:sup>
                            <m:r>
                              <a:rPr lang="en-CA" sz="4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CA" sz="4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CA" sz="4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CA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2</m:t>
                        </m:r>
                      </m:sub>
                      <m:sup>
                        <m:r>
                          <a:rPr lang="en-CA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2</m:t>
                        </m:r>
                      </m:sup>
                    </m:sSubSup>
                    <m:d>
                      <m:dPr>
                        <m:begChr m:val="|"/>
                        <m:endChr m:val="⟩"/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CA" sz="4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𝖘</m:t>
                            </m:r>
                          </m:e>
                          <m:sup>
                            <m:r>
                              <a:rPr lang="en-CA" sz="4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lang="en-CA" sz="4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AF87FCD-B77C-B68F-CB3E-62CDC1CA5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93" y="2265241"/>
                <a:ext cx="9374618" cy="16711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50DBF3D-BDB5-62EB-59B5-9CD509BAB729}"/>
                  </a:ext>
                </a:extLst>
              </p:cNvPr>
              <p:cNvSpPr txBox="1"/>
              <p:nvPr/>
            </p:nvSpPr>
            <p:spPr>
              <a:xfrm>
                <a:off x="118593" y="3936404"/>
                <a:ext cx="9192645" cy="1620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CA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4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4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CA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CA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CA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1</m:t>
                          </m:r>
                        </m:sub>
                        <m:sup>
                          <m:r>
                            <a:rPr lang="en-CA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1</m:t>
                          </m:r>
                        </m:sup>
                      </m:sSubSup>
                      <m:d>
                        <m:dPr>
                          <m:begChr m:val="|"/>
                          <m:endChr m:val="⟩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𝖘</m:t>
                              </m:r>
                            </m:e>
                            <m:sup>
                              <m: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e>
                      </m:d>
                      <m:r>
                        <a:rPr lang="en-CA" sz="4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CA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CA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1</m:t>
                          </m:r>
                        </m:sub>
                        <m:sup>
                          <m:r>
                            <a:rPr lang="en-CA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2</m:t>
                          </m:r>
                        </m:sup>
                      </m:sSubSup>
                      <m:d>
                        <m:dPr>
                          <m:begChr m:val="|"/>
                          <m:endChr m:val="⟩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CA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𝖘</m:t>
                              </m:r>
                            </m:e>
                            <m:sup>
                              <m:r>
                                <a:rPr lang="en-CA" sz="4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4400" b="1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r>
                  <a:rPr lang="en-CA" sz="4400" dirty="0"/>
                  <a:t>                </a:t>
                </a:r>
                <a14:m>
                  <m:oMath xmlns:m="http://schemas.openxmlformats.org/officeDocument/2006/math">
                    <m:r>
                      <a:rPr lang="en-CA" sz="4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CA" sz="4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2</m:t>
                        </m:r>
                      </m:sub>
                      <m:sup>
                        <m:r>
                          <a:rPr lang="en-CA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1</m:t>
                        </m:r>
                      </m:sup>
                    </m:sSubSup>
                    <m:d>
                      <m:dPr>
                        <m:begChr m:val="|"/>
                        <m:endChr m:val="⟩"/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CA" sz="4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𝖘</m:t>
                            </m:r>
                          </m:e>
                          <m:sup>
                            <m:r>
                              <a:rPr lang="en-CA" sz="4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CA" sz="4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CA" sz="4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CA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2</m:t>
                        </m:r>
                      </m:sub>
                      <m:sup>
                        <m:r>
                          <a:rPr lang="en-CA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2</m:t>
                        </m:r>
                      </m:sup>
                    </m:sSubSup>
                    <m:d>
                      <m:dPr>
                        <m:begChr m:val="|"/>
                        <m:endChr m:val="⟩"/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4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CA" sz="4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CA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4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4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𝖘</m:t>
                            </m:r>
                          </m:e>
                          <m:sup>
                            <m:r>
                              <a:rPr lang="en-CA" sz="44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lang="en-CA" sz="4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50DBF3D-BDB5-62EB-59B5-9CD509BAB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93" y="3936404"/>
                <a:ext cx="9192645" cy="16208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8482973-E8BC-56B1-2FC2-8AFF09402E80}"/>
                  </a:ext>
                </a:extLst>
              </p:cNvPr>
              <p:cNvSpPr txBox="1"/>
              <p:nvPr/>
            </p:nvSpPr>
            <p:spPr>
              <a:xfrm>
                <a:off x="1781856" y="5569670"/>
                <a:ext cx="8061846" cy="1238801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66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6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CA" sz="7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7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7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7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CA" sz="7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CA" sz="7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CA" sz="7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d>
                        <m:dPr>
                          <m:begChr m:val="|"/>
                          <m:endChr m:val="⟩"/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6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CA" sz="66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66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6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𝖘</m:t>
                              </m:r>
                            </m:e>
                            <m:sup>
                              <m:r>
                                <a:rPr lang="en-CA" sz="66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7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8482973-E8BC-56B1-2FC2-8AFF09402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856" y="5569670"/>
                <a:ext cx="8061846" cy="12388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19E6F57-445D-D738-98EE-AC38446FE4DC}"/>
              </a:ext>
            </a:extLst>
          </p:cNvPr>
          <p:cNvSpPr/>
          <p:nvPr/>
        </p:nvSpPr>
        <p:spPr>
          <a:xfrm>
            <a:off x="341571" y="3839512"/>
            <a:ext cx="11689947" cy="1671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CD19C23-19FF-E330-865D-CA088CE3EF81}"/>
              </a:ext>
            </a:extLst>
          </p:cNvPr>
          <p:cNvSpPr/>
          <p:nvPr/>
        </p:nvSpPr>
        <p:spPr>
          <a:xfrm>
            <a:off x="266631" y="2345804"/>
            <a:ext cx="11689947" cy="15316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CD4DDE-6D97-1ACC-C5B3-AAE23E59CE9D}"/>
              </a:ext>
            </a:extLst>
          </p:cNvPr>
          <p:cNvSpPr/>
          <p:nvPr/>
        </p:nvSpPr>
        <p:spPr>
          <a:xfrm>
            <a:off x="2246640" y="87945"/>
            <a:ext cx="9709938" cy="2147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28CAC0A-4801-F003-F8F8-4AE6349C6680}"/>
              </a:ext>
            </a:extLst>
          </p:cNvPr>
          <p:cNvSpPr/>
          <p:nvPr/>
        </p:nvSpPr>
        <p:spPr>
          <a:xfrm>
            <a:off x="3943350" y="121232"/>
            <a:ext cx="571499" cy="983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C7F9795-C04A-42B4-88F8-094B1E1D34A7}"/>
              </a:ext>
            </a:extLst>
          </p:cNvPr>
          <p:cNvSpPr/>
          <p:nvPr/>
        </p:nvSpPr>
        <p:spPr>
          <a:xfrm>
            <a:off x="7362590" y="-1557387"/>
            <a:ext cx="458667" cy="604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0956585-32DA-3E63-3A90-7973A6466E23}"/>
              </a:ext>
            </a:extLst>
          </p:cNvPr>
          <p:cNvSpPr/>
          <p:nvPr/>
        </p:nvSpPr>
        <p:spPr>
          <a:xfrm>
            <a:off x="10464364" y="-1582505"/>
            <a:ext cx="458667" cy="604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D32E95-18B8-3378-4893-62D31D11D0BB}"/>
              </a:ext>
            </a:extLst>
          </p:cNvPr>
          <p:cNvSpPr/>
          <p:nvPr/>
        </p:nvSpPr>
        <p:spPr>
          <a:xfrm>
            <a:off x="3943349" y="1152586"/>
            <a:ext cx="571499" cy="983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86C53B-C5D4-4F8E-0C02-B3E170BD89BA}"/>
              </a:ext>
            </a:extLst>
          </p:cNvPr>
          <p:cNvSpPr/>
          <p:nvPr/>
        </p:nvSpPr>
        <p:spPr>
          <a:xfrm>
            <a:off x="8648700" y="188078"/>
            <a:ext cx="571499" cy="983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8AEA3E-7564-98CE-AC10-8518A1F4BF6F}"/>
              </a:ext>
            </a:extLst>
          </p:cNvPr>
          <p:cNvSpPr/>
          <p:nvPr/>
        </p:nvSpPr>
        <p:spPr>
          <a:xfrm>
            <a:off x="8648699" y="1219432"/>
            <a:ext cx="571499" cy="983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842FD3-7A17-FBA0-3319-58836AB48933}"/>
              </a:ext>
            </a:extLst>
          </p:cNvPr>
          <p:cNvGrpSpPr/>
          <p:nvPr/>
        </p:nvGrpSpPr>
        <p:grpSpPr>
          <a:xfrm>
            <a:off x="3110443" y="-46392"/>
            <a:ext cx="5911748" cy="2449445"/>
            <a:chOff x="3110443" y="-46392"/>
            <a:chExt cx="5911748" cy="244944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D554F30-4711-7CA2-7703-FEA010F6F563}"/>
                </a:ext>
              </a:extLst>
            </p:cNvPr>
            <p:cNvGrpSpPr/>
            <p:nvPr/>
          </p:nvGrpSpPr>
          <p:grpSpPr>
            <a:xfrm>
              <a:off x="3110443" y="-46392"/>
              <a:ext cx="5911748" cy="2449445"/>
              <a:chOff x="3569110" y="217230"/>
              <a:chExt cx="5911748" cy="244944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966F8A0-9ABF-693A-E7E4-E48A615C2F87}"/>
                  </a:ext>
                </a:extLst>
              </p:cNvPr>
              <p:cNvSpPr/>
              <p:nvPr/>
            </p:nvSpPr>
            <p:spPr>
              <a:xfrm>
                <a:off x="3569110" y="250047"/>
                <a:ext cx="1238864" cy="13417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C6C0B15-8DD7-AEB1-CA49-D16AA7C16C94}"/>
                  </a:ext>
                </a:extLst>
              </p:cNvPr>
              <p:cNvSpPr/>
              <p:nvPr/>
            </p:nvSpPr>
            <p:spPr>
              <a:xfrm>
                <a:off x="3569110" y="1324961"/>
                <a:ext cx="1238864" cy="13417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B438F84-769A-2187-2C60-1CD350FD4495}"/>
                  </a:ext>
                </a:extLst>
              </p:cNvPr>
              <p:cNvSpPr/>
              <p:nvPr/>
            </p:nvSpPr>
            <p:spPr>
              <a:xfrm>
                <a:off x="8241994" y="217230"/>
                <a:ext cx="1238864" cy="13417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673AC1-C712-424D-B77F-8A7CB4ADFA5A}"/>
                </a:ext>
              </a:extLst>
            </p:cNvPr>
            <p:cNvSpPr/>
            <p:nvPr/>
          </p:nvSpPr>
          <p:spPr>
            <a:xfrm>
              <a:off x="7765874" y="945095"/>
              <a:ext cx="1238864" cy="1341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E15F5BE-5188-D0E4-045B-E0ABD53847F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79640" y="66960"/>
              <a:ext cx="10637640" cy="66330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E15F5BE-5188-D0E4-045B-E0ABD53847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0280" y="57600"/>
                <a:ext cx="10656360" cy="6651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4096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036"/>
    </mc:Choice>
    <mc:Fallback xmlns="">
      <p:transition spd="slow" advTm="840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3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32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33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32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3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32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33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32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29" grpId="0" animBg="1"/>
      <p:bldP spid="30" grpId="0" animBg="1"/>
      <p:bldP spid="36" grpId="0" animBg="1"/>
      <p:bldP spid="3" grpId="0" animBg="1"/>
      <p:bldP spid="4" grpId="0" animBg="1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BA90D1-E25B-3A6C-B3BA-C757BA686B9C}"/>
                  </a:ext>
                </a:extLst>
              </p:cNvPr>
              <p:cNvSpPr txBox="1"/>
              <p:nvPr/>
            </p:nvSpPr>
            <p:spPr>
              <a:xfrm>
                <a:off x="246225" y="147483"/>
                <a:ext cx="11699549" cy="12609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CA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CA" sz="6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66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6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6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6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CA" sz="6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GB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  <m:r>
                            <a:rPr lang="en-CA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CA" sz="6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GB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6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CA" sz="6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GB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6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BA90D1-E25B-3A6C-B3BA-C757BA686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25" y="147483"/>
                <a:ext cx="11699549" cy="12609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34F5E3-8A62-386F-89D8-632D2170B400}"/>
                  </a:ext>
                </a:extLst>
              </p:cNvPr>
              <p:cNvSpPr txBox="1"/>
              <p:nvPr/>
            </p:nvSpPr>
            <p:spPr>
              <a:xfrm>
                <a:off x="1" y="1406009"/>
                <a:ext cx="12192000" cy="1154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CA" sz="5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CA" sz="5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58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CA" sz="5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CA" sz="5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CA" sz="58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CA" sz="5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5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5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CA" sz="5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5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CA" sz="5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r>
                        <a:rPr lang="en-CA" sz="58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CA" sz="5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5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5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CA" sz="5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5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CA" sz="5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CA" sz="58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CA" sz="5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5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5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5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34F5E3-8A62-386F-89D8-632D2170B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406009"/>
                <a:ext cx="12192000" cy="11546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894558-BBD7-859C-5CEB-EBDA17FAF4DF}"/>
                  </a:ext>
                </a:extLst>
              </p:cNvPr>
              <p:cNvSpPr txBox="1"/>
              <p:nvPr/>
            </p:nvSpPr>
            <p:spPr>
              <a:xfrm>
                <a:off x="0" y="2997200"/>
                <a:ext cx="12191999" cy="1989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3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35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5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CA" sz="35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d>
                        <m:dPr>
                          <m:ctrlPr>
                            <a:rPr lang="en-CA" sz="3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CA" sz="35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35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3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sz="3500" i="1">
                                  <a:latin typeface="Cambria Math" panose="02040503050406030204" pitchFamily="18" charset="0"/>
                                </a:rPr>
                                <m:t>  1</m:t>
                              </m:r>
                            </m:sub>
                            <m:sup>
                              <m:r>
                                <a:rPr lang="en-CA" sz="3500" i="1">
                                  <a:latin typeface="Cambria Math" panose="02040503050406030204" pitchFamily="18" charset="0"/>
                                </a:rPr>
                                <m:t>  1</m:t>
                              </m:r>
                            </m:sup>
                          </m:sSubSup>
                          <m:d>
                            <m:dPr>
                              <m:begChr m:val="|"/>
                              <m:endChr m:val="⟩"/>
                              <m:ctrlPr>
                                <a:rPr lang="en-CA" sz="3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⟨"/>
                              <m:endChr m:val="|"/>
                              <m:ctrlPr>
                                <a:rPr lang="en-CA" sz="3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𝖘</m:t>
                                  </m:r>
                                </m:e>
                                <m:sup>
                                  <m: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</m:e>
                          </m:d>
                          <m:r>
                            <a:rPr lang="en-CA" sz="35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CA" sz="35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35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3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sz="3500" i="1">
                                  <a:latin typeface="Cambria Math" panose="02040503050406030204" pitchFamily="18" charset="0"/>
                                </a:rPr>
                                <m:t>  1</m:t>
                              </m:r>
                            </m:sub>
                            <m:sup>
                              <m:r>
                                <a:rPr lang="en-CA" sz="3500" i="1">
                                  <a:latin typeface="Cambria Math" panose="02040503050406030204" pitchFamily="18" charset="0"/>
                                </a:rPr>
                                <m:t>  2</m:t>
                              </m:r>
                            </m:sup>
                          </m:sSubSup>
                          <m:d>
                            <m:dPr>
                              <m:begChr m:val="|"/>
                              <m:endChr m:val="⟩"/>
                              <m:ctrlPr>
                                <a:rPr lang="en-CA" sz="3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⟨"/>
                              <m:endChr m:val="|"/>
                              <m:ctrlPr>
                                <a:rPr lang="en-CA" sz="3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𝖘</m:t>
                                  </m:r>
                                </m:e>
                                <m:sup>
                                  <m: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</m:e>
                          </m:d>
                          <m:r>
                            <a:rPr lang="en-CA" sz="35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CA" sz="35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35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3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sz="3500" i="1">
                                  <a:latin typeface="Cambria Math" panose="02040503050406030204" pitchFamily="18" charset="0"/>
                                </a:rPr>
                                <m:t>  2</m:t>
                              </m:r>
                            </m:sub>
                            <m:sup>
                              <m:r>
                                <a:rPr lang="en-CA" sz="3500" i="1">
                                  <a:latin typeface="Cambria Math" panose="02040503050406030204" pitchFamily="18" charset="0"/>
                                </a:rPr>
                                <m:t>  1</m:t>
                              </m:r>
                            </m:sup>
                          </m:sSubSup>
                          <m:d>
                            <m:dPr>
                              <m:begChr m:val="|"/>
                              <m:endChr m:val="⟩"/>
                              <m:ctrlPr>
                                <a:rPr lang="en-CA" sz="3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⟨"/>
                              <m:endChr m:val="|"/>
                              <m:ctrlPr>
                                <a:rPr lang="en-CA" sz="3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𝖘</m:t>
                                  </m:r>
                                </m:e>
                                <m:sup>
                                  <m: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  <m:r>
                            <a:rPr lang="en-CA" sz="35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CA" sz="35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35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3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sz="3500" i="1">
                                  <a:latin typeface="Cambria Math" panose="02040503050406030204" pitchFamily="18" charset="0"/>
                                </a:rPr>
                                <m:t>  2</m:t>
                              </m:r>
                            </m:sub>
                            <m:sup>
                              <m:r>
                                <a:rPr lang="en-CA" sz="3500" i="1">
                                  <a:latin typeface="Cambria Math" panose="02040503050406030204" pitchFamily="18" charset="0"/>
                                </a:rPr>
                                <m:t>  2</m:t>
                              </m:r>
                            </m:sup>
                          </m:sSubSup>
                          <m:d>
                            <m:dPr>
                              <m:begChr m:val="|"/>
                              <m:endChr m:val="⟩"/>
                              <m:ctrlPr>
                                <a:rPr lang="en-CA" sz="3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⟨"/>
                              <m:endChr m:val="|"/>
                              <m:ctrlPr>
                                <a:rPr lang="en-CA" sz="3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𝖘</m:t>
                                  </m:r>
                                </m:e>
                                <m:sup>
                                  <m: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  <m:r>
                            <m:rPr>
                              <m:nor/>
                            </m:rPr>
                            <a:rPr lang="en-CA" sz="3500" dirty="0">
                              <a:solidFill>
                                <a:srgbClr val="002060"/>
                              </a:solidFill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CA" sz="3500" dirty="0">
                  <a:solidFill>
                    <a:srgbClr val="00206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35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35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5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CA" sz="35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d>
                        <m:dPr>
                          <m:ctrlPr>
                            <a:rPr lang="en-CA" sz="3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CA" sz="35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35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35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CA" sz="3500" i="1">
                                  <a:latin typeface="Cambria Math" panose="02040503050406030204" pitchFamily="18" charset="0"/>
                                </a:rPr>
                                <m:t>  1</m:t>
                              </m:r>
                            </m:sub>
                            <m:sup>
                              <m:r>
                                <a:rPr lang="en-CA" sz="3500" i="1">
                                  <a:latin typeface="Cambria Math" panose="02040503050406030204" pitchFamily="18" charset="0"/>
                                </a:rPr>
                                <m:t>  1</m:t>
                              </m:r>
                            </m:sup>
                          </m:sSubSup>
                          <m:d>
                            <m:dPr>
                              <m:begChr m:val="|"/>
                              <m:endChr m:val="⟩"/>
                              <m:ctrlPr>
                                <a:rPr lang="en-CA" sz="3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⟨"/>
                              <m:endChr m:val="|"/>
                              <m:ctrlPr>
                                <a:rPr lang="en-CA" sz="3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𝖘</m:t>
                                  </m:r>
                                </m:e>
                                <m:sup>
                                  <m: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</m:e>
                          </m:d>
                          <m:r>
                            <a:rPr lang="en-CA" sz="35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CA" sz="35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35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35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CA" sz="3500" i="1">
                                  <a:latin typeface="Cambria Math" panose="02040503050406030204" pitchFamily="18" charset="0"/>
                                </a:rPr>
                                <m:t>  1</m:t>
                              </m:r>
                            </m:sub>
                            <m:sup>
                              <m:r>
                                <a:rPr lang="en-CA" sz="3500" i="1">
                                  <a:latin typeface="Cambria Math" panose="02040503050406030204" pitchFamily="18" charset="0"/>
                                </a:rPr>
                                <m:t>  2</m:t>
                              </m:r>
                            </m:sup>
                          </m:sSubSup>
                          <m:d>
                            <m:dPr>
                              <m:begChr m:val="|"/>
                              <m:endChr m:val="⟩"/>
                              <m:ctrlPr>
                                <a:rPr lang="en-CA" sz="3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⟨"/>
                              <m:endChr m:val="|"/>
                              <m:ctrlPr>
                                <a:rPr lang="en-CA" sz="3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𝖘</m:t>
                                  </m:r>
                                </m:e>
                                <m:sup>
                                  <m: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</m:e>
                          </m:d>
                          <m:r>
                            <a:rPr lang="en-CA" sz="35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CA" sz="35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35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35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CA" sz="3500" i="1">
                                  <a:latin typeface="Cambria Math" panose="02040503050406030204" pitchFamily="18" charset="0"/>
                                </a:rPr>
                                <m:t>  2</m:t>
                              </m:r>
                            </m:sub>
                            <m:sup>
                              <m:r>
                                <a:rPr lang="en-CA" sz="3500" i="1">
                                  <a:latin typeface="Cambria Math" panose="02040503050406030204" pitchFamily="18" charset="0"/>
                                </a:rPr>
                                <m:t>  1</m:t>
                              </m:r>
                            </m:sup>
                          </m:sSubSup>
                          <m:d>
                            <m:dPr>
                              <m:begChr m:val="|"/>
                              <m:endChr m:val="⟩"/>
                              <m:ctrlPr>
                                <a:rPr lang="en-CA" sz="3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⟨"/>
                              <m:endChr m:val="|"/>
                              <m:ctrlPr>
                                <a:rPr lang="en-CA" sz="3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𝖘</m:t>
                                  </m:r>
                                </m:e>
                                <m:sup>
                                  <m: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  <m:r>
                            <a:rPr lang="en-CA" sz="35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CA" sz="35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35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35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CA" sz="3500" i="1">
                                  <a:latin typeface="Cambria Math" panose="02040503050406030204" pitchFamily="18" charset="0"/>
                                </a:rPr>
                                <m:t>  2</m:t>
                              </m:r>
                            </m:sub>
                            <m:sup>
                              <m:r>
                                <a:rPr lang="en-CA" sz="3500" i="1">
                                  <a:latin typeface="Cambria Math" panose="02040503050406030204" pitchFamily="18" charset="0"/>
                                </a:rPr>
                                <m:t>  2</m:t>
                              </m:r>
                            </m:sup>
                          </m:sSubSup>
                          <m:d>
                            <m:dPr>
                              <m:begChr m:val="|"/>
                              <m:endChr m:val="⟩"/>
                              <m:ctrlPr>
                                <a:rPr lang="en-CA" sz="3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⟨"/>
                              <m:endChr m:val="|"/>
                              <m:ctrlPr>
                                <a:rPr lang="en-CA" sz="3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𝖘</m:t>
                                  </m:r>
                                </m:e>
                                <m:sup>
                                  <m: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  <m:r>
                            <m:rPr>
                              <m:nor/>
                            </m:rPr>
                            <a:rPr lang="en-CA" sz="3500" dirty="0"/>
                            <m:t> </m:t>
                          </m:r>
                        </m:e>
                      </m:d>
                    </m:oMath>
                  </m:oMathPara>
                </a14:m>
                <a:endParaRPr lang="en-CA" sz="3500" dirty="0">
                  <a:solidFill>
                    <a:srgbClr val="00206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35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35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5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CA" sz="35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d>
                        <m:dPr>
                          <m:ctrlPr>
                            <a:rPr lang="en-CA" sz="3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CA" sz="35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35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35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CA" sz="3500" i="1">
                                  <a:latin typeface="Cambria Math" panose="02040503050406030204" pitchFamily="18" charset="0"/>
                                </a:rPr>
                                <m:t>  1</m:t>
                              </m:r>
                            </m:sub>
                            <m:sup>
                              <m:r>
                                <a:rPr lang="en-CA" sz="3500" i="1">
                                  <a:latin typeface="Cambria Math" panose="02040503050406030204" pitchFamily="18" charset="0"/>
                                </a:rPr>
                                <m:t>  1</m:t>
                              </m:r>
                            </m:sup>
                          </m:sSubSup>
                          <m:d>
                            <m:dPr>
                              <m:begChr m:val="|"/>
                              <m:endChr m:val="⟩"/>
                              <m:ctrlPr>
                                <a:rPr lang="en-CA" sz="3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⟨"/>
                              <m:endChr m:val="|"/>
                              <m:ctrlPr>
                                <a:rPr lang="en-CA" sz="3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𝖘</m:t>
                                  </m:r>
                                </m:e>
                                <m:sup>
                                  <m: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</m:e>
                          </m:d>
                          <m:r>
                            <a:rPr lang="en-CA" sz="35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CA" sz="35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35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35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CA" sz="3500" i="1">
                                  <a:latin typeface="Cambria Math" panose="02040503050406030204" pitchFamily="18" charset="0"/>
                                </a:rPr>
                                <m:t>  1</m:t>
                              </m:r>
                            </m:sub>
                            <m:sup>
                              <m:r>
                                <a:rPr lang="en-CA" sz="3500" i="1">
                                  <a:latin typeface="Cambria Math" panose="02040503050406030204" pitchFamily="18" charset="0"/>
                                </a:rPr>
                                <m:t>  2</m:t>
                              </m:r>
                            </m:sup>
                          </m:sSubSup>
                          <m:d>
                            <m:dPr>
                              <m:begChr m:val="|"/>
                              <m:endChr m:val="⟩"/>
                              <m:ctrlPr>
                                <a:rPr lang="en-CA" sz="3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⟨"/>
                              <m:endChr m:val="|"/>
                              <m:ctrlPr>
                                <a:rPr lang="en-CA" sz="3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𝖘</m:t>
                                  </m:r>
                                </m:e>
                                <m:sup>
                                  <m: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</m:e>
                          </m:d>
                          <m:r>
                            <a:rPr lang="en-CA" sz="35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CA" sz="35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35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35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CA" sz="3500" i="1">
                                  <a:latin typeface="Cambria Math" panose="02040503050406030204" pitchFamily="18" charset="0"/>
                                </a:rPr>
                                <m:t>  2</m:t>
                              </m:r>
                            </m:sub>
                            <m:sup>
                              <m:r>
                                <a:rPr lang="en-CA" sz="3500" i="1">
                                  <a:latin typeface="Cambria Math" panose="02040503050406030204" pitchFamily="18" charset="0"/>
                                </a:rPr>
                                <m:t>  1</m:t>
                              </m:r>
                            </m:sup>
                          </m:sSubSup>
                          <m:d>
                            <m:dPr>
                              <m:begChr m:val="|"/>
                              <m:endChr m:val="⟩"/>
                              <m:ctrlPr>
                                <a:rPr lang="en-CA" sz="3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⟨"/>
                              <m:endChr m:val="|"/>
                              <m:ctrlPr>
                                <a:rPr lang="en-CA" sz="3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𝖘</m:t>
                                  </m:r>
                                </m:e>
                                <m:sup>
                                  <m: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  <m:r>
                            <a:rPr lang="en-CA" sz="35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CA" sz="35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35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35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CA" sz="3500" i="1">
                                  <a:latin typeface="Cambria Math" panose="02040503050406030204" pitchFamily="18" charset="0"/>
                                </a:rPr>
                                <m:t>  2</m:t>
                              </m:r>
                            </m:sub>
                            <m:sup>
                              <m:r>
                                <a:rPr lang="en-CA" sz="3500" i="1">
                                  <a:latin typeface="Cambria Math" panose="02040503050406030204" pitchFamily="18" charset="0"/>
                                </a:rPr>
                                <m:t>  2</m:t>
                              </m:r>
                            </m:sup>
                          </m:sSubSup>
                          <m:d>
                            <m:dPr>
                              <m:begChr m:val="|"/>
                              <m:endChr m:val="⟩"/>
                              <m:ctrlPr>
                                <a:rPr lang="en-CA" sz="3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⟨"/>
                              <m:endChr m:val="|"/>
                              <m:ctrlPr>
                                <a:rPr lang="en-CA" sz="3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𝖘</m:t>
                                  </m:r>
                                </m:e>
                                <m:sup>
                                  <m:r>
                                    <a:rPr lang="en-CA" sz="35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CA" sz="35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894558-BBD7-859C-5CEB-EBDA17FAF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97200"/>
                <a:ext cx="12191999" cy="19893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FE9724E0-30B3-417B-1561-BFCF1238ADB5}"/>
              </a:ext>
            </a:extLst>
          </p:cNvPr>
          <p:cNvSpPr/>
          <p:nvPr/>
        </p:nvSpPr>
        <p:spPr>
          <a:xfrm>
            <a:off x="2228781" y="-125597"/>
            <a:ext cx="11689947" cy="15316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787925E-380F-0CDC-FE73-ADB415716B9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89840" y="229680"/>
              <a:ext cx="10134360" cy="22064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787925E-380F-0CDC-FE73-ADB415716B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0480" y="220320"/>
                <a:ext cx="10153080" cy="22251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0858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34"/>
    </mc:Choice>
    <mc:Fallback xmlns="">
      <p:transition spd="slow" advTm="192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1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9B8F2C-A97E-6364-D872-79411508AFBC}"/>
                  </a:ext>
                </a:extLst>
              </p:cNvPr>
              <p:cNvSpPr txBox="1"/>
              <p:nvPr/>
            </p:nvSpPr>
            <p:spPr>
              <a:xfrm>
                <a:off x="246225" y="2666995"/>
                <a:ext cx="11699548" cy="396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  1</m:t>
                              </m:r>
                            </m:sub>
                            <m:sup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  1</m:t>
                              </m:r>
                            </m:sup>
                          </m:sSubSup>
                          <m: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  1</m:t>
                              </m:r>
                            </m:sub>
                            <m:sup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  1</m:t>
                              </m:r>
                            </m:sup>
                          </m:sSubSup>
                          <m: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  1</m:t>
                              </m:r>
                            </m:sub>
                            <m:sup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  1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CA" sz="5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5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5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𝖘</m:t>
                              </m:r>
                            </m:e>
                            <m:sup>
                              <m:r>
                                <a:rPr lang="en-CA" sz="5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5400" b="1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  1</m:t>
                              </m:r>
                            </m:sub>
                            <m:sup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  2</m:t>
                              </m:r>
                            </m:sup>
                          </m:sSub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  1</m:t>
                              </m:r>
                            </m:sub>
                            <m:sup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  1</m:t>
                              </m:r>
                            </m:sub>
                            <m:sup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CA" sz="54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5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5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𝖘</m:t>
                              </m:r>
                            </m:e>
                            <m:sup>
                              <m:r>
                                <a:rPr lang="en-CA" sz="5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5400" b="1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  2</m:t>
                              </m:r>
                            </m:sub>
                            <m:sup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  1</m:t>
                              </m:r>
                            </m:sup>
                          </m:sSub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  2</m:t>
                              </m:r>
                            </m:sub>
                            <m:sup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  1</m:t>
                              </m:r>
                            </m:sup>
                          </m:sSub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  2</m:t>
                              </m:r>
                            </m:sub>
                            <m:sup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  1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CA" sz="5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5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5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𝖘</m:t>
                              </m:r>
                            </m:e>
                            <m:sup>
                              <m:r>
                                <a:rPr lang="en-CA" sz="54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5400" b="1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  2</m:t>
                              </m:r>
                            </m:sub>
                            <m:sup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  2</m:t>
                              </m:r>
                            </m:sub>
                            <m:sup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  2</m:t>
                              </m:r>
                            </m:sub>
                            <m:sup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CA" sz="54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5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5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𝖘</m:t>
                              </m:r>
                            </m:e>
                            <m:sup>
                              <m:r>
                                <a:rPr lang="en-CA" sz="54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5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9B8F2C-A97E-6364-D872-79411508A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25" y="2666995"/>
                <a:ext cx="11699548" cy="39678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E53564-8749-0E6D-63FF-408EA067206C}"/>
                  </a:ext>
                </a:extLst>
              </p:cNvPr>
              <p:cNvSpPr txBox="1"/>
              <p:nvPr/>
            </p:nvSpPr>
            <p:spPr>
              <a:xfrm>
                <a:off x="246225" y="147483"/>
                <a:ext cx="11699549" cy="12609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CA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CA" sz="6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66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6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CA" sz="6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6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6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CA" sz="6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GB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  <m:r>
                            <a:rPr lang="en-CA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CA" sz="6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GB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6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  <m:r>
                            <a:rPr lang="en-CA" sz="66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6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CA" sz="6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GB" sz="6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6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6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E53564-8749-0E6D-63FF-408EA0672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25" y="147483"/>
                <a:ext cx="11699549" cy="12609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9B9EE4-54CA-801F-1CD9-67EF300B830D}"/>
                  </a:ext>
                </a:extLst>
              </p:cNvPr>
              <p:cNvSpPr txBox="1"/>
              <p:nvPr/>
            </p:nvSpPr>
            <p:spPr>
              <a:xfrm>
                <a:off x="1" y="1406009"/>
                <a:ext cx="12192000" cy="1154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5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CA" sz="5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CA" sz="5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58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CA" sz="5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5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CA" sz="5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CA" sz="58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CA" sz="5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5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5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CA" sz="5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5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CA" sz="5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r>
                        <a:rPr lang="en-CA" sz="58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CA" sz="5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5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5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CA" sz="5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sz="5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CA" sz="5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CA" sz="58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CA" sz="5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sz="5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5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CA" sz="5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CA" sz="5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9B9EE4-54CA-801F-1CD9-67EF300B8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406009"/>
                <a:ext cx="12192000" cy="11546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608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988">
        <p:fade/>
      </p:transition>
    </mc:Choice>
    <mc:Fallback xmlns="">
      <p:transition spd="med" advTm="7988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503CC8-A2B2-027D-3DA9-894E9CBD2720}"/>
                  </a:ext>
                </a:extLst>
              </p:cNvPr>
              <p:cNvSpPr txBox="1"/>
              <p:nvPr/>
            </p:nvSpPr>
            <p:spPr>
              <a:xfrm>
                <a:off x="3874134" y="513540"/>
                <a:ext cx="5446619" cy="23525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CA" sz="6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6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CA" sz="6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1</m:t>
                                    </m:r>
                                  </m:sub>
                                  <m:sup>
                                    <m:r>
                                      <a:rPr lang="en-CA" sz="6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6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6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CA" sz="6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2</m:t>
                                    </m:r>
                                  </m:sub>
                                  <m:sup>
                                    <m:r>
                                      <a:rPr lang="en-CA" sz="6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CA" sz="6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6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CA" sz="6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1</m:t>
                                    </m:r>
                                  </m:sub>
                                  <m:sup>
                                    <m:r>
                                      <a:rPr lang="en-CA" sz="6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6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6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CA" sz="6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2</m:t>
                                    </m:r>
                                  </m:sub>
                                  <m:sup>
                                    <m:r>
                                      <a:rPr lang="en-CA" sz="6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503CC8-A2B2-027D-3DA9-894E9CBD2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4134" y="513540"/>
                <a:ext cx="5446619" cy="23525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B78218-380C-0B52-4733-CF2ABF96DF00}"/>
                  </a:ext>
                </a:extLst>
              </p:cNvPr>
              <p:cNvSpPr txBox="1"/>
              <p:nvPr/>
            </p:nvSpPr>
            <p:spPr>
              <a:xfrm>
                <a:off x="0" y="3758379"/>
                <a:ext cx="12192000" cy="1571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  1</m:t>
                                    </m:r>
                                  </m:sub>
                                  <m:sup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  1</m:t>
                                    </m:r>
                                  </m:sup>
                                </m:sSubSup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  1</m:t>
                                    </m:r>
                                  </m:sub>
                                  <m:sup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  1</m:t>
                                    </m:r>
                                  </m:sup>
                                </m:sSubSup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  1</m:t>
                                    </m:r>
                                  </m:sub>
                                  <m:sup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  1</m:t>
                                    </m:r>
                                  </m:sup>
                                </m:sSubSup>
                              </m:e>
                              <m:e>
                                <m:sSup>
                                  <m:sSupPr>
                                    <m:ctrlP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  2</m:t>
                                    </m:r>
                                  </m:sub>
                                  <m:sup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  1</m:t>
                                    </m:r>
                                  </m:sup>
                                </m:sSubSup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  2</m:t>
                                    </m:r>
                                  </m:sub>
                                  <m:sup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  1</m:t>
                                    </m:r>
                                  </m:sup>
                                </m:sSubSup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  2</m:t>
                                    </m:r>
                                  </m:sub>
                                  <m:sup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  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  1</m:t>
                                    </m:r>
                                  </m:sub>
                                  <m:sup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  2</m:t>
                                    </m:r>
                                  </m:sup>
                                </m:sSubSup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  1</m:t>
                                    </m:r>
                                  </m:sub>
                                  <m:sup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  2</m:t>
                                    </m:r>
                                  </m:sup>
                                </m:sSubSup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  1</m:t>
                                    </m:r>
                                  </m:sub>
                                  <m:sup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  2</m:t>
                                    </m:r>
                                  </m:sup>
                                </m:sSubSup>
                              </m:e>
                              <m:e>
                                <m:sSup>
                                  <m:sSupPr>
                                    <m:ctrlP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  2</m:t>
                                    </m:r>
                                  </m:sub>
                                  <m:sup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  2</m:t>
                                    </m:r>
                                  </m:sup>
                                </m:sSubSup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  2</m:t>
                                    </m:r>
                                  </m:sub>
                                  <m:sup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  2</m:t>
                                    </m:r>
                                  </m:sup>
                                </m:sSubSup>
                                <m:r>
                                  <a:rPr lang="en-CA" sz="4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CA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  2</m:t>
                                    </m:r>
                                  </m:sub>
                                  <m:sup>
                                    <m:r>
                                      <a:rPr lang="en-CA" sz="4000" i="1">
                                        <a:latin typeface="Cambria Math" panose="02040503050406030204" pitchFamily="18" charset="0"/>
                                      </a:rPr>
                                      <m:t>  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B78218-380C-0B52-4733-CF2ABF96D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58379"/>
                <a:ext cx="12192000" cy="1571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0B2842D-0946-AF12-BC22-780B74DD0BB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6480" y="437400"/>
              <a:ext cx="11941560" cy="5001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0B2842D-0946-AF12-BC22-780B74DD0B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120" y="428040"/>
                <a:ext cx="11960280" cy="5020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3675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062"/>
    </mc:Choice>
    <mc:Fallback xmlns="">
      <p:transition spd="slow" advTm="54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BA90D1-E25B-3A6C-B3BA-C757BA686B9C}"/>
                  </a:ext>
                </a:extLst>
              </p:cNvPr>
              <p:cNvSpPr txBox="1"/>
              <p:nvPr/>
            </p:nvSpPr>
            <p:spPr>
              <a:xfrm>
                <a:off x="138070" y="245806"/>
                <a:ext cx="11913581" cy="5078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CA" sz="6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6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CA" sz="6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</m:t>
                                  </m:r>
                                  <m:r>
                                    <a:rPr lang="en-CA" sz="66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CA" sz="66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CA" sz="6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6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CA" sz="6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</m:t>
                                  </m:r>
                                  <m:r>
                                    <a:rPr lang="en-CA" sz="66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CA" sz="66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CA" sz="6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6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CA" sz="6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</m:t>
                                  </m:r>
                                  <m:r>
                                    <a:rPr lang="en-CA" sz="66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CA" sz="66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CA" sz="6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6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CA" sz="6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</m:t>
                                  </m:r>
                                  <m:r>
                                    <a:rPr lang="en-CA" sz="66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CA" sz="66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A" sz="6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  1</m:t>
                                        </m:r>
                                      </m:sub>
                                      <m:sup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  1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  1</m:t>
                                        </m:r>
                                      </m:sub>
                                      <m:sup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  1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  1</m:t>
                                        </m:r>
                                      </m:sub>
                                      <m:sup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  1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A" sz="6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  1</m:t>
                                        </m:r>
                                      </m:sub>
                                      <m:sup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  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  1</m:t>
                                        </m:r>
                                      </m:sub>
                                      <m:sup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  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  1</m:t>
                                        </m:r>
                                      </m:sub>
                                      <m:sup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  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A" sz="6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  2</m:t>
                                        </m:r>
                                      </m:sub>
                                      <m:sup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  1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  2</m:t>
                                        </m:r>
                                      </m:sub>
                                      <m:sup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  1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  2</m:t>
                                        </m:r>
                                      </m:sub>
                                      <m:sup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  1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A" sz="6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  2</m:t>
                                        </m:r>
                                      </m:sub>
                                      <m:sup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  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  2</m:t>
                                        </m:r>
                                      </m:sub>
                                      <m:sup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  2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  2</m:t>
                                        </m:r>
                                      </m:sub>
                                      <m:sup>
                                        <m:r>
                                          <a:rPr lang="en-CA" sz="6600" i="1">
                                            <a:latin typeface="Cambria Math" panose="02040503050406030204" pitchFamily="18" charset="0"/>
                                          </a:rPr>
                                          <m:t>  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CA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CA" sz="6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CA" sz="6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BA90D1-E25B-3A6C-B3BA-C757BA686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70" y="245806"/>
                <a:ext cx="11913581" cy="50780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9021A1-B431-C665-13AC-3319855E1314}"/>
                  </a:ext>
                </a:extLst>
              </p:cNvPr>
              <p:cNvSpPr txBox="1"/>
              <p:nvPr/>
            </p:nvSpPr>
            <p:spPr>
              <a:xfrm>
                <a:off x="1781856" y="5512520"/>
                <a:ext cx="8061846" cy="1226682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6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6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sz="6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CA" sz="6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CA" sz="6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en-CA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7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CA" sz="7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sSubSup>
                        <m:sSubSupPr>
                          <m:ctrlPr>
                            <a:rPr lang="en-CA" sz="7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7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7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7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CA" sz="7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CA" sz="7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CA" sz="7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CA" sz="7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9021A1-B431-C665-13AC-3319855E1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856" y="5512520"/>
                <a:ext cx="8061846" cy="12266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9B8F2C-A97E-6364-D872-79411508AFBC}"/>
                  </a:ext>
                </a:extLst>
              </p:cNvPr>
              <p:cNvSpPr txBox="1"/>
              <p:nvPr/>
            </p:nvSpPr>
            <p:spPr>
              <a:xfrm>
                <a:off x="246225" y="-3967881"/>
                <a:ext cx="11699548" cy="396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  1</m:t>
                              </m:r>
                            </m:sub>
                            <m:sup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  1</m:t>
                              </m:r>
                            </m:sup>
                          </m:sSubSup>
                          <m: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  1</m:t>
                              </m:r>
                            </m:sub>
                            <m:sup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  1</m:t>
                              </m:r>
                            </m:sup>
                          </m:sSubSup>
                          <m: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  1</m:t>
                              </m:r>
                            </m:sub>
                            <m:sup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  1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CA" sz="5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5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5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𝖘</m:t>
                              </m:r>
                            </m:e>
                            <m:sup>
                              <m:r>
                                <a:rPr lang="en-CA" sz="5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5400" b="1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  1</m:t>
                              </m:r>
                            </m:sub>
                            <m:sup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  2</m:t>
                              </m:r>
                            </m:sup>
                          </m:sSub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  1</m:t>
                              </m:r>
                            </m:sub>
                            <m:sup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  1</m:t>
                              </m:r>
                            </m:sub>
                            <m:sup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CA" sz="54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5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5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𝖘</m:t>
                              </m:r>
                            </m:e>
                            <m:sup>
                              <m:r>
                                <a:rPr lang="en-CA" sz="5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5400" b="1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  2</m:t>
                              </m:r>
                            </m:sub>
                            <m:sup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  1</m:t>
                              </m:r>
                            </m:sup>
                          </m:sSub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  2</m:t>
                              </m:r>
                            </m:sub>
                            <m:sup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  1</m:t>
                              </m:r>
                            </m:sup>
                          </m:sSub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  2</m:t>
                              </m:r>
                            </m:sub>
                            <m:sup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  1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CA" sz="5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5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5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𝖘</m:t>
                              </m:r>
                            </m:e>
                            <m:sup>
                              <m:r>
                                <a:rPr lang="en-CA" sz="54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5400" b="1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5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  2</m:t>
                              </m:r>
                            </m:sub>
                            <m:sup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  2</m:t>
                              </m:r>
                            </m:sub>
                            <m:sup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CA" sz="5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CA" sz="5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  2</m:t>
                              </m:r>
                            </m:sub>
                            <m:sup>
                              <m:r>
                                <a:rPr lang="en-CA" sz="54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CA" sz="5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|"/>
                          <m:endChr m:val="⟩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5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5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CA" sz="54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5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5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𝖘</m:t>
                              </m:r>
                            </m:e>
                            <m:sup>
                              <m:r>
                                <a:rPr lang="en-CA" sz="54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5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9B8F2C-A97E-6364-D872-79411508A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25" y="-3967881"/>
                <a:ext cx="11699548" cy="39678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438C1AE-33A7-C19F-65FC-73C90B149AF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167080" y="5534640"/>
              <a:ext cx="2154600" cy="1218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438C1AE-33A7-C19F-65FC-73C90B149A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57720" y="5525280"/>
                <a:ext cx="2173320" cy="1237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213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663">
        <p:fade/>
      </p:transition>
    </mc:Choice>
    <mc:Fallback xmlns="">
      <p:transition spd="med" advTm="166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3232DAF-FA3A-7218-B44D-02C8E67EDFB4}"/>
              </a:ext>
            </a:extLst>
          </p:cNvPr>
          <p:cNvGrpSpPr/>
          <p:nvPr/>
        </p:nvGrpSpPr>
        <p:grpSpPr>
          <a:xfrm>
            <a:off x="370396" y="2203046"/>
            <a:ext cx="3339920" cy="4352212"/>
            <a:chOff x="370396" y="2203046"/>
            <a:chExt cx="3339920" cy="43522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8051C72-25B8-AF5E-BEF0-C90C5DFBB8A6}"/>
                    </a:ext>
                  </a:extLst>
                </p:cNvPr>
                <p:cNvSpPr txBox="1"/>
                <p:nvPr/>
              </p:nvSpPr>
              <p:spPr>
                <a:xfrm>
                  <a:off x="370396" y="2203046"/>
                  <a:ext cx="1644104" cy="15696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9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9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9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9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9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8051C72-25B8-AF5E-BEF0-C90C5DFBB8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396" y="2203046"/>
                  <a:ext cx="1644104" cy="15696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95C1655-04A4-C677-D978-E3734A2B57C3}"/>
                    </a:ext>
                  </a:extLst>
                </p:cNvPr>
                <p:cNvSpPr txBox="1"/>
                <p:nvPr/>
              </p:nvSpPr>
              <p:spPr>
                <a:xfrm>
                  <a:off x="2029921" y="3718035"/>
                  <a:ext cx="1680395" cy="16862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9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9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9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9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9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95C1655-04A4-C677-D978-E3734A2B57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9921" y="3718035"/>
                  <a:ext cx="1680395" cy="168629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1701C80-947B-7826-91C7-C48019BA1FAB}"/>
                    </a:ext>
                  </a:extLst>
                </p:cNvPr>
                <p:cNvSpPr txBox="1"/>
                <p:nvPr/>
              </p:nvSpPr>
              <p:spPr>
                <a:xfrm>
                  <a:off x="404567" y="4985598"/>
                  <a:ext cx="1585241" cy="15696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96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GB" sz="9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9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GB" sz="96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96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1701C80-947B-7826-91C7-C48019BA1F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567" y="4985598"/>
                  <a:ext cx="1585241" cy="15696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2CA93F7-E469-69B0-C060-D2B6995EA19A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C32F1B-2096-B162-AC6B-5DE40BCC0498}"/>
                  </a:ext>
                </a:extLst>
              </p:cNvPr>
              <p:cNvSpPr txBox="1"/>
              <p:nvPr/>
            </p:nvSpPr>
            <p:spPr>
              <a:xfrm>
                <a:off x="58058" y="581240"/>
                <a:ext cx="597988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000" dirty="0"/>
                  <a:t>3D Vector Space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𝒱</m:t>
                    </m:r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C32F1B-2096-B162-AC6B-5DE40BCC0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8" y="581240"/>
                <a:ext cx="5979886" cy="1015663"/>
              </a:xfrm>
              <a:prstGeom prst="rect">
                <a:avLst/>
              </a:prstGeom>
              <a:blipFill>
                <a:blip r:embed="rId6"/>
                <a:stretch>
                  <a:fillRect l="-6224" t="-17964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EAB430-83F5-A6E8-A71C-8977DD8C1B8B}"/>
                  </a:ext>
                </a:extLst>
              </p:cNvPr>
              <p:cNvSpPr txBox="1"/>
              <p:nvPr/>
            </p:nvSpPr>
            <p:spPr>
              <a:xfrm>
                <a:off x="6168570" y="29028"/>
                <a:ext cx="5979886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0" dirty="0"/>
                  <a:t>Spinor-Pair Space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𝒮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⊗</m:t>
                    </m:r>
                    <m:sSup>
                      <m:sSup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𝒮</m:t>
                        </m:r>
                      </m:e>
                      <m:sup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𝑑𝑢𝑎𝑙</m:t>
                        </m:r>
                      </m:sup>
                    </m:sSup>
                  </m:oMath>
                </a14:m>
                <a:r>
                  <a:rPr lang="en-GB" sz="6000" dirty="0"/>
                  <a:t> </a:t>
                </a:r>
                <a:endParaRPr lang="en-CA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EAB430-83F5-A6E8-A71C-8977DD8C1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570" y="29028"/>
                <a:ext cx="5979886" cy="1938992"/>
              </a:xfrm>
              <a:prstGeom prst="rect">
                <a:avLst/>
              </a:prstGeom>
              <a:blipFill>
                <a:blip r:embed="rId7"/>
                <a:stretch>
                  <a:fillRect l="-2854" t="-9748" r="-570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06DAEA76-891F-7421-CE7A-EE7AEA4A248A}"/>
              </a:ext>
            </a:extLst>
          </p:cNvPr>
          <p:cNvGrpSpPr/>
          <p:nvPr/>
        </p:nvGrpSpPr>
        <p:grpSpPr>
          <a:xfrm>
            <a:off x="3425371" y="2927451"/>
            <a:ext cx="5341258" cy="1574598"/>
            <a:chOff x="3425371" y="2641701"/>
            <a:chExt cx="5341258" cy="15745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D196DBC-DB09-5422-B99D-8EFAA03971BF}"/>
                    </a:ext>
                  </a:extLst>
                </p:cNvPr>
                <p:cNvSpPr txBox="1"/>
                <p:nvPr/>
              </p:nvSpPr>
              <p:spPr>
                <a:xfrm>
                  <a:off x="4458047" y="2641701"/>
                  <a:ext cx="3275906" cy="157459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9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96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9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9600" b="0" i="1" smtClean="0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r>
                              <a:rPr lang="en-GB" sz="9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GB" sz="9600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GB" sz="9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oMath>
                    </m:oMathPara>
                  </a14:m>
                  <a:endParaRPr lang="en-CA" sz="9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D196DBC-DB09-5422-B99D-8EFAA03971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8047" y="2641701"/>
                  <a:ext cx="3275906" cy="157459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762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54BB273-C85F-A674-F346-669971953F96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3425371" y="3429000"/>
              <a:ext cx="1032676" cy="0"/>
            </a:xfrm>
            <a:prstGeom prst="straightConnector1">
              <a:avLst/>
            </a:prstGeom>
            <a:ln w="190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0B9ABB6-C29B-8A30-BDAA-CB2E18BE0FDC}"/>
                </a:ext>
              </a:extLst>
            </p:cNvPr>
            <p:cNvCxnSpPr>
              <a:cxnSpLocks/>
            </p:cNvCxnSpPr>
            <p:nvPr/>
          </p:nvCxnSpPr>
          <p:spPr>
            <a:xfrm>
              <a:off x="7733953" y="3429000"/>
              <a:ext cx="1032676" cy="0"/>
            </a:xfrm>
            <a:prstGeom prst="straightConnector1">
              <a:avLst/>
            </a:prstGeom>
            <a:ln w="190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8D90DA-95CA-E9AE-C240-5567D7688D37}"/>
              </a:ext>
            </a:extLst>
          </p:cNvPr>
          <p:cNvGrpSpPr/>
          <p:nvPr/>
        </p:nvGrpSpPr>
        <p:grpSpPr>
          <a:xfrm>
            <a:off x="8148080" y="1992711"/>
            <a:ext cx="4043920" cy="4875454"/>
            <a:chOff x="8148080" y="1992711"/>
            <a:chExt cx="4043920" cy="48754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E641834-DAB3-E2A8-36B2-81423EC7DB0C}"/>
                    </a:ext>
                  </a:extLst>
                </p:cNvPr>
                <p:cNvSpPr txBox="1"/>
                <p:nvPr/>
              </p:nvSpPr>
              <p:spPr>
                <a:xfrm>
                  <a:off x="8148080" y="1992711"/>
                  <a:ext cx="3133422" cy="12388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CA" sz="6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66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66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CA" sz="66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CA" sz="6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66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66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𝖘</m:t>
                                </m:r>
                              </m:e>
                              <m:sup>
                                <m:r>
                                  <a:rPr lang="en-CA" sz="66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CA" sz="6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E641834-DAB3-E2A8-36B2-81423EC7DB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8080" y="1992711"/>
                  <a:ext cx="3133422" cy="123880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746CDAC-740B-E33C-26D7-4C87E524B92B}"/>
                    </a:ext>
                  </a:extLst>
                </p:cNvPr>
                <p:cNvSpPr txBox="1"/>
                <p:nvPr/>
              </p:nvSpPr>
              <p:spPr>
                <a:xfrm>
                  <a:off x="8163501" y="4420091"/>
                  <a:ext cx="3133422" cy="12388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CA" sz="6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66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66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CA" sz="66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CA" sz="6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66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66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𝖘</m:t>
                                </m:r>
                              </m:e>
                              <m:sup>
                                <m:r>
                                  <a:rPr lang="en-CA" sz="66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CA" sz="6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746CDAC-740B-E33C-26D7-4C87E524B9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3501" y="4420091"/>
                  <a:ext cx="3133422" cy="123880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8490A9F-3FE6-A24D-85B8-0FAA0C6A170E}"/>
                    </a:ext>
                  </a:extLst>
                </p:cNvPr>
                <p:cNvSpPr txBox="1"/>
                <p:nvPr/>
              </p:nvSpPr>
              <p:spPr>
                <a:xfrm>
                  <a:off x="8984904" y="3201984"/>
                  <a:ext cx="3207096" cy="12388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CA" sz="6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66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66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CA" sz="66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CA" sz="6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66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66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𝖘</m:t>
                                </m:r>
                              </m:e>
                              <m:sup>
                                <m:r>
                                  <a:rPr lang="en-CA" sz="66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CA" sz="6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8490A9F-3FE6-A24D-85B8-0FAA0C6A17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4904" y="3201984"/>
                  <a:ext cx="3207096" cy="123880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38B2D62-1ADF-A908-61E5-F509E3AC390F}"/>
                    </a:ext>
                  </a:extLst>
                </p:cNvPr>
                <p:cNvSpPr txBox="1"/>
                <p:nvPr/>
              </p:nvSpPr>
              <p:spPr>
                <a:xfrm>
                  <a:off x="8984904" y="5629364"/>
                  <a:ext cx="3133422" cy="12388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CA" sz="6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66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66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CA" sz="66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⟨"/>
                            <m:endChr m:val="|"/>
                            <m:ctrlPr>
                              <a:rPr lang="en-CA" sz="6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sz="66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66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𝖘</m:t>
                                </m:r>
                              </m:e>
                              <m:sup>
                                <m:r>
                                  <a:rPr lang="en-CA" sz="66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CA" sz="66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38B2D62-1ADF-A908-61E5-F509E3AC39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4904" y="5629364"/>
                  <a:ext cx="3133422" cy="123880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FB0A7FF-CF80-73EB-09AD-91A278DF5391}"/>
              </a:ext>
            </a:extLst>
          </p:cNvPr>
          <p:cNvCxnSpPr>
            <a:cxnSpLocks/>
          </p:cNvCxnSpPr>
          <p:nvPr/>
        </p:nvCxnSpPr>
        <p:spPr>
          <a:xfrm>
            <a:off x="0" y="202517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E08BA99-95B6-31E8-1CB4-8E10BA8AD048}"/>
              </a:ext>
            </a:extLst>
          </p:cNvPr>
          <p:cNvGrpSpPr/>
          <p:nvPr/>
        </p:nvGrpSpPr>
        <p:grpSpPr>
          <a:xfrm>
            <a:off x="3878102" y="8264936"/>
            <a:ext cx="1884787" cy="2189019"/>
            <a:chOff x="3878102" y="4489349"/>
            <a:chExt cx="1884787" cy="218901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788EDA-7F88-BB20-1DC3-EF629BCD3EE8}"/>
                </a:ext>
              </a:extLst>
            </p:cNvPr>
            <p:cNvSpPr txBox="1"/>
            <p:nvPr/>
          </p:nvSpPr>
          <p:spPr>
            <a:xfrm>
              <a:off x="3878102" y="5108708"/>
              <a:ext cx="1884787" cy="1569660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800" dirty="0"/>
                <a:t>Tensor Index</a:t>
              </a:r>
              <a:endParaRPr lang="en-CA" sz="4800" dirty="0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BEDE880-3F83-F082-D9FD-950C4BFB7E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0360" y="4489349"/>
              <a:ext cx="0" cy="619359"/>
            </a:xfrm>
            <a:prstGeom prst="straightConnector1">
              <a:avLst/>
            </a:prstGeom>
            <a:ln w="1143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7C9DAFA-5ECA-7B6B-F812-DE05E39F0EC4}"/>
              </a:ext>
            </a:extLst>
          </p:cNvPr>
          <p:cNvGrpSpPr/>
          <p:nvPr/>
        </p:nvGrpSpPr>
        <p:grpSpPr>
          <a:xfrm>
            <a:off x="6211487" y="7451012"/>
            <a:ext cx="2061557" cy="3006251"/>
            <a:chOff x="6211487" y="3675425"/>
            <a:chExt cx="2061557" cy="300625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9BA9799-D559-A3E2-9122-FDF1BF9F6AB5}"/>
                </a:ext>
              </a:extLst>
            </p:cNvPr>
            <p:cNvSpPr txBox="1"/>
            <p:nvPr/>
          </p:nvSpPr>
          <p:spPr>
            <a:xfrm>
              <a:off x="6211487" y="5112016"/>
              <a:ext cx="2061557" cy="156966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800" dirty="0"/>
                <a:t>Spinor Indices</a:t>
              </a:r>
              <a:endParaRPr lang="en-CA" sz="4800" dirty="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7505515-EF21-E4AF-1D29-FA7BEF2455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19642" y="3675425"/>
              <a:ext cx="0" cy="1433283"/>
            </a:xfrm>
            <a:prstGeom prst="straightConnector1">
              <a:avLst/>
            </a:prstGeom>
            <a:ln w="1143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CE6C5EC-4FFD-8287-06C1-2931F4C4CB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03842" y="4489349"/>
              <a:ext cx="0" cy="645984"/>
            </a:xfrm>
            <a:prstGeom prst="straightConnector1">
              <a:avLst/>
            </a:prstGeom>
            <a:ln w="1143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2727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3"/>
    </mc:Choice>
    <mc:Fallback xmlns="">
      <p:transition spd="slow" advTm="71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2CA93F7-E469-69B0-C060-D2B6995EA19A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C32F1B-2096-B162-AC6B-5DE40BCC0498}"/>
                  </a:ext>
                </a:extLst>
              </p:cNvPr>
              <p:cNvSpPr txBox="1"/>
              <p:nvPr/>
            </p:nvSpPr>
            <p:spPr>
              <a:xfrm>
                <a:off x="58058" y="581240"/>
                <a:ext cx="597988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000" dirty="0"/>
                  <a:t>3D Vector Space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𝒱</m:t>
                    </m:r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C32F1B-2096-B162-AC6B-5DE40BCC0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8" y="581240"/>
                <a:ext cx="5979886" cy="1015663"/>
              </a:xfrm>
              <a:prstGeom prst="rect">
                <a:avLst/>
              </a:prstGeom>
              <a:blipFill>
                <a:blip r:embed="rId3"/>
                <a:stretch>
                  <a:fillRect l="-6224" t="-17964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EAB430-83F5-A6E8-A71C-8977DD8C1B8B}"/>
                  </a:ext>
                </a:extLst>
              </p:cNvPr>
              <p:cNvSpPr txBox="1"/>
              <p:nvPr/>
            </p:nvSpPr>
            <p:spPr>
              <a:xfrm>
                <a:off x="6168570" y="29028"/>
                <a:ext cx="5979886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0" dirty="0"/>
                  <a:t>Spinor-Pair Space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𝒮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⊗</m:t>
                    </m:r>
                    <m:sSup>
                      <m:sSup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𝒮</m:t>
                        </m:r>
                      </m:e>
                      <m:sup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𝑑𝑢𝑎𝑙</m:t>
                        </m:r>
                      </m:sup>
                    </m:sSup>
                  </m:oMath>
                </a14:m>
                <a:r>
                  <a:rPr lang="en-GB" sz="6000" dirty="0"/>
                  <a:t> </a:t>
                </a:r>
                <a:endParaRPr lang="en-CA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EAB430-83F5-A6E8-A71C-8977DD8C1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570" y="29028"/>
                <a:ext cx="5979886" cy="1938992"/>
              </a:xfrm>
              <a:prstGeom prst="rect">
                <a:avLst/>
              </a:prstGeom>
              <a:blipFill>
                <a:blip r:embed="rId4"/>
                <a:stretch>
                  <a:fillRect l="-2854" t="-9748" r="-570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06DAEA76-891F-7421-CE7A-EE7AEA4A248A}"/>
              </a:ext>
            </a:extLst>
          </p:cNvPr>
          <p:cNvGrpSpPr/>
          <p:nvPr/>
        </p:nvGrpSpPr>
        <p:grpSpPr>
          <a:xfrm>
            <a:off x="3425371" y="2344310"/>
            <a:ext cx="5341258" cy="1574598"/>
            <a:chOff x="3425371" y="2641701"/>
            <a:chExt cx="5341258" cy="15745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D196DBC-DB09-5422-B99D-8EFAA03971BF}"/>
                    </a:ext>
                  </a:extLst>
                </p:cNvPr>
                <p:cNvSpPr txBox="1"/>
                <p:nvPr/>
              </p:nvSpPr>
              <p:spPr>
                <a:xfrm>
                  <a:off x="4458047" y="2641701"/>
                  <a:ext cx="3275906" cy="157459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9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96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9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9600" b="0" i="1" smtClean="0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r>
                              <a:rPr lang="en-GB" sz="9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GB" sz="9600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GB" sz="9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oMath>
                    </m:oMathPara>
                  </a14:m>
                  <a:endParaRPr lang="en-CA" sz="9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D196DBC-DB09-5422-B99D-8EFAA03971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8047" y="2641701"/>
                  <a:ext cx="3275906" cy="15745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762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54BB273-C85F-A674-F346-669971953F96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3425371" y="3429000"/>
              <a:ext cx="1032676" cy="0"/>
            </a:xfrm>
            <a:prstGeom prst="straightConnector1">
              <a:avLst/>
            </a:prstGeom>
            <a:ln w="190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0B9ABB6-C29B-8A30-BDAA-CB2E18BE0FDC}"/>
                </a:ext>
              </a:extLst>
            </p:cNvPr>
            <p:cNvCxnSpPr>
              <a:cxnSpLocks/>
            </p:cNvCxnSpPr>
            <p:nvPr/>
          </p:nvCxnSpPr>
          <p:spPr>
            <a:xfrm>
              <a:off x="7733953" y="3429000"/>
              <a:ext cx="1032676" cy="0"/>
            </a:xfrm>
            <a:prstGeom prst="straightConnector1">
              <a:avLst/>
            </a:prstGeom>
            <a:ln w="190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FB0A7FF-CF80-73EB-09AD-91A278DF5391}"/>
              </a:ext>
            </a:extLst>
          </p:cNvPr>
          <p:cNvCxnSpPr>
            <a:cxnSpLocks/>
          </p:cNvCxnSpPr>
          <p:nvPr/>
        </p:nvCxnSpPr>
        <p:spPr>
          <a:xfrm>
            <a:off x="0" y="202517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E08BA99-95B6-31E8-1CB4-8E10BA8AD048}"/>
              </a:ext>
            </a:extLst>
          </p:cNvPr>
          <p:cNvGrpSpPr/>
          <p:nvPr/>
        </p:nvGrpSpPr>
        <p:grpSpPr>
          <a:xfrm>
            <a:off x="3878102" y="8264936"/>
            <a:ext cx="1884787" cy="2189019"/>
            <a:chOff x="3878102" y="4489349"/>
            <a:chExt cx="1884787" cy="218901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788EDA-7F88-BB20-1DC3-EF629BCD3EE8}"/>
                </a:ext>
              </a:extLst>
            </p:cNvPr>
            <p:cNvSpPr txBox="1"/>
            <p:nvPr/>
          </p:nvSpPr>
          <p:spPr>
            <a:xfrm>
              <a:off x="3878102" y="5108708"/>
              <a:ext cx="1884787" cy="1569660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800" dirty="0"/>
                <a:t>Tensor Index</a:t>
              </a:r>
              <a:endParaRPr lang="en-CA" sz="4800" dirty="0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BEDE880-3F83-F082-D9FD-950C4BFB7E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0360" y="4489349"/>
              <a:ext cx="0" cy="619359"/>
            </a:xfrm>
            <a:prstGeom prst="straightConnector1">
              <a:avLst/>
            </a:prstGeom>
            <a:ln w="1143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7C9DAFA-5ECA-7B6B-F812-DE05E39F0EC4}"/>
              </a:ext>
            </a:extLst>
          </p:cNvPr>
          <p:cNvGrpSpPr/>
          <p:nvPr/>
        </p:nvGrpSpPr>
        <p:grpSpPr>
          <a:xfrm>
            <a:off x="6211487" y="7451012"/>
            <a:ext cx="2061557" cy="3006251"/>
            <a:chOff x="6211487" y="3675425"/>
            <a:chExt cx="2061557" cy="300625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9BA9799-D559-A3E2-9122-FDF1BF9F6AB5}"/>
                </a:ext>
              </a:extLst>
            </p:cNvPr>
            <p:cNvSpPr txBox="1"/>
            <p:nvPr/>
          </p:nvSpPr>
          <p:spPr>
            <a:xfrm>
              <a:off x="6211487" y="5112016"/>
              <a:ext cx="2061557" cy="156966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800" dirty="0"/>
                <a:t>Spinor Indices</a:t>
              </a:r>
              <a:endParaRPr lang="en-CA" sz="4800" dirty="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7505515-EF21-E4AF-1D29-FA7BEF2455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19642" y="3675425"/>
              <a:ext cx="0" cy="1433283"/>
            </a:xfrm>
            <a:prstGeom prst="straightConnector1">
              <a:avLst/>
            </a:prstGeom>
            <a:ln w="1143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CE6C5EC-4FFD-8287-06C1-2931F4C4CB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03842" y="4489349"/>
              <a:ext cx="0" cy="645984"/>
            </a:xfrm>
            <a:prstGeom prst="straightConnector1">
              <a:avLst/>
            </a:prstGeom>
            <a:ln w="1143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DD11CB8-094E-84E7-8EDD-E096B5FE897E}"/>
                  </a:ext>
                </a:extLst>
              </p:cNvPr>
              <p:cNvSpPr txBox="1"/>
              <p:nvPr/>
            </p:nvSpPr>
            <p:spPr>
              <a:xfrm>
                <a:off x="12479061" y="4228045"/>
                <a:ext cx="4579907" cy="23525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CA" sz="6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6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CA" sz="6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1</m:t>
                                    </m:r>
                                  </m:sub>
                                  <m:sup>
                                    <m:r>
                                      <a:rPr lang="en-CA" sz="6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6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6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CA" sz="6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2</m:t>
                                    </m:r>
                                  </m:sub>
                                  <m:sup>
                                    <m:r>
                                      <a:rPr lang="en-CA" sz="6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CA" sz="6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6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CA" sz="6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1</m:t>
                                    </m:r>
                                  </m:sub>
                                  <m:sup>
                                    <m:r>
                                      <a:rPr lang="en-CA" sz="6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6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6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CA" sz="6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2</m:t>
                                    </m:r>
                                  </m:sub>
                                  <m:sup>
                                    <m:r>
                                      <a:rPr lang="en-CA" sz="6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DD11CB8-094E-84E7-8EDD-E096B5FE8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9061" y="4228045"/>
                <a:ext cx="4579907" cy="23525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EC4B98-DC6A-8946-7621-0EB8C125B448}"/>
                  </a:ext>
                </a:extLst>
              </p:cNvPr>
              <p:cNvSpPr txBox="1"/>
              <p:nvPr/>
            </p:nvSpPr>
            <p:spPr>
              <a:xfrm>
                <a:off x="1462246" y="2301799"/>
                <a:ext cx="116974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9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9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CA" sz="9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EC4B98-DC6A-8946-7621-0EB8C125B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246" y="2301799"/>
                <a:ext cx="1169743" cy="15696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485621-4A94-E489-E437-6384FE77B731}"/>
                  </a:ext>
                </a:extLst>
              </p:cNvPr>
              <p:cNvSpPr txBox="1"/>
              <p:nvPr/>
            </p:nvSpPr>
            <p:spPr>
              <a:xfrm>
                <a:off x="9378105" y="2271697"/>
                <a:ext cx="116974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9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CA" sz="9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485621-4A94-E489-E437-6384FE77B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105" y="2271697"/>
                <a:ext cx="1169743" cy="15696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6C01ED-F0A7-DC1E-D766-81A6BA83E424}"/>
                  </a:ext>
                </a:extLst>
              </p:cNvPr>
              <p:cNvSpPr txBox="1"/>
              <p:nvPr/>
            </p:nvSpPr>
            <p:spPr>
              <a:xfrm>
                <a:off x="6010373" y="4228045"/>
                <a:ext cx="6365782" cy="19607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6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6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6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6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6C01ED-F0A7-DC1E-D766-81A6BA83E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373" y="4228045"/>
                <a:ext cx="6365782" cy="19607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49AE4D9-2BD8-EC09-1C9F-8F2B5619B83B}"/>
                  </a:ext>
                </a:extLst>
              </p:cNvPr>
              <p:cNvSpPr txBox="1"/>
              <p:nvPr/>
            </p:nvSpPr>
            <p:spPr>
              <a:xfrm>
                <a:off x="1017891" y="3611650"/>
                <a:ext cx="1796004" cy="31356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8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8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CA" sz="8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CA" sz="8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8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49AE4D9-2BD8-EC09-1C9F-8F2B5619B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891" y="3611650"/>
                <a:ext cx="1796004" cy="313560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7463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77">
        <p:fade/>
      </p:transition>
    </mc:Choice>
    <mc:Fallback xmlns="">
      <p:transition spd="med" advTm="4177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648390-711C-B16F-4E74-AEB3F8FE9CA9}"/>
                  </a:ext>
                </a:extLst>
              </p:cNvPr>
              <p:cNvSpPr txBox="1"/>
              <p:nvPr/>
            </p:nvSpPr>
            <p:spPr>
              <a:xfrm>
                <a:off x="6922528" y="2194833"/>
                <a:ext cx="5147555" cy="465191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CA" sz="4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42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CA" sz="4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A" sz="4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42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CA" sz="4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CA" sz="4200" b="0" i="1" smtClean="0">
                              <a:latin typeface="Cambria Math" panose="02040503050406030204" pitchFamily="18" charset="0"/>
                            </a:rPr>
                            <m:t>(−1)</m:t>
                          </m:r>
                          <m:d>
                            <m:dPr>
                              <m:ctrlP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sz="4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CA" sz="4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CA" sz="4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4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CA" sz="4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en-CA" sz="4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4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200" b="0" i="1" smtClean="0">
                          <a:latin typeface="Cambria Math" panose="02040503050406030204" pitchFamily="18" charset="0"/>
                        </a:rPr>
                        <m:t>𝑖</m:t>
                      </m:r>
                      <m:rad>
                        <m:radPr>
                          <m:degHide m:val="on"/>
                          <m:ctrlPr>
                            <a:rPr lang="en-CA" sz="4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CA" sz="4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4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200" b="0" i="1" smtClean="0">
                          <a:latin typeface="Cambria Math" panose="02040503050406030204" pitchFamily="18" charset="0"/>
                        </a:rPr>
                        <m:t>𝑖</m:t>
                      </m:r>
                      <m:rad>
                        <m:radPr>
                          <m:degHide m:val="on"/>
                          <m:ctrlPr>
                            <a:rPr lang="en-CA" sz="4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(−1)</m:t>
                              </m:r>
                              <m:d>
                                <m:dPr>
                                  <m:ctrlPr>
                                    <a:rPr lang="en-CA" sz="4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CA" sz="4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4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CA" sz="4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4200" b="0" i="1" smtClean="0">
                          <a:latin typeface="Cambria Math" panose="02040503050406030204" pitchFamily="18" charset="0"/>
                        </a:rPr>
                        <m:t>𝑖</m:t>
                      </m:r>
                      <m:rad>
                        <m:radPr>
                          <m:degHide m:val="on"/>
                          <m:ctrlPr>
                            <a:rPr lang="en-CA" sz="4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4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4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CA" sz="4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CA" sz="4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CA" sz="4200" b="0" dirty="0"/>
              </a:p>
              <a:p>
                <a14:m>
                  <m:oMath xmlns:m="http://schemas.openxmlformats.org/officeDocument/2006/math">
                    <m:r>
                      <a:rPr lang="en-CA" sz="4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CA" sz="4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200" b="0" i="1" smtClean="0">
                        <a:latin typeface="Cambria Math" panose="02040503050406030204" pitchFamily="18" charset="0"/>
                      </a:rPr>
                      <m:t>𝑖</m:t>
                    </m:r>
                    <m:rad>
                      <m:radPr>
                        <m:degHide m:val="on"/>
                        <m:ctrlPr>
                          <a:rPr lang="en-CA" sz="4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CA" sz="4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sz="4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4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rad>
                    <m:rad>
                      <m:radPr>
                        <m:degHide m:val="on"/>
                        <m:ctrlPr>
                          <a:rPr lang="en-CA" sz="4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CA" sz="4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sz="4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sz="4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CA" sz="42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rad>
                  </m:oMath>
                </a14:m>
                <a:r>
                  <a:rPr lang="en-CA" sz="4200" b="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648390-711C-B16F-4E74-AEB3F8FE9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528" y="2194833"/>
                <a:ext cx="5147555" cy="46519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C7ED54-5C03-C590-4296-4B845AD7B4A3}"/>
                  </a:ext>
                </a:extLst>
              </p:cNvPr>
              <p:cNvSpPr txBox="1"/>
              <p:nvPr/>
            </p:nvSpPr>
            <p:spPr>
              <a:xfrm>
                <a:off x="7019776" y="145300"/>
                <a:ext cx="4961816" cy="19389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4000" dirty="0"/>
                  <a:t>Condition for Solution: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0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CA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func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4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CA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CA" sz="4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40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C7ED54-5C03-C590-4296-4B845AD7B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776" y="145300"/>
                <a:ext cx="4961816" cy="1938992"/>
              </a:xfrm>
              <a:prstGeom prst="rect">
                <a:avLst/>
              </a:prstGeom>
              <a:blipFill>
                <a:blip r:embed="rId4"/>
                <a:stretch>
                  <a:fillRect l="-2930" t="-4630" r="-293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2708F9B-A3B7-B88F-7355-78447124982C}"/>
                  </a:ext>
                </a:extLst>
              </p:cNvPr>
              <p:cNvSpPr txBox="1"/>
              <p:nvPr/>
            </p:nvSpPr>
            <p:spPr>
              <a:xfrm>
                <a:off x="966570" y="3429000"/>
                <a:ext cx="4931554" cy="210480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5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GB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     </m:t>
                      </m:r>
                      <m:rad>
                        <m:radPr>
                          <m:degHide m:val="on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</m:oMath>
                  </m:oMathPara>
                </a14:m>
                <a:endParaRPr lang="en-CA" sz="5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GB" sz="5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5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5400" i="1">
                          <a:latin typeface="Cambria Math" panose="02040503050406030204" pitchFamily="18" charset="0"/>
                        </a:rPr>
                        <m:t>𝑖</m:t>
                      </m:r>
                      <m:rad>
                        <m:radPr>
                          <m:degHide m:val="on"/>
                          <m:ctrlPr>
                            <a:rPr lang="en-CA" sz="5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5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5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5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</m:oMath>
                  </m:oMathPara>
                </a14:m>
                <a:endParaRPr lang="en-CA" sz="5400" b="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2708F9B-A3B7-B88F-7355-784471249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570" y="3429000"/>
                <a:ext cx="4931554" cy="21048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D4782F-016E-E455-2886-61B589FBC0EB}"/>
                  </a:ext>
                </a:extLst>
              </p:cNvPr>
              <p:cNvSpPr txBox="1"/>
              <p:nvPr/>
            </p:nvSpPr>
            <p:spPr>
              <a:xfrm>
                <a:off x="1299230" y="1107365"/>
                <a:ext cx="5695745" cy="19447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6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D4782F-016E-E455-2886-61B589FBC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230" y="1107365"/>
                <a:ext cx="5695745" cy="19447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2A912E8-65D1-BF9F-34A4-DA34A4F4E228}"/>
                  </a:ext>
                </a:extLst>
              </p:cNvPr>
              <p:cNvSpPr txBox="1"/>
              <p:nvPr/>
            </p:nvSpPr>
            <p:spPr>
              <a:xfrm>
                <a:off x="1844" y="1026018"/>
                <a:ext cx="1561004" cy="19415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5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5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5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GB" sz="5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5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5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p>
                                  <m:r>
                                    <a:rPr lang="en-GB" sz="5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5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2A912E8-65D1-BF9F-34A4-DA34A4F4E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" y="1026018"/>
                <a:ext cx="1561004" cy="19415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FC28B07-4EF7-76DC-0768-E59D30613002}"/>
                  </a:ext>
                </a:extLst>
              </p:cNvPr>
              <p:cNvSpPr txBox="1"/>
              <p:nvPr/>
            </p:nvSpPr>
            <p:spPr>
              <a:xfrm>
                <a:off x="1299230" y="0"/>
                <a:ext cx="555280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8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8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8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GB" sz="8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8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GB" sz="8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80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GB" sz="8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8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GB" sz="80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9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FC28B07-4EF7-76DC-0768-E59D30613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230" y="0"/>
                <a:ext cx="5552802" cy="13234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40CDA42-5B25-7FE1-F54F-6857016790F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07200" y="2947320"/>
              <a:ext cx="6831000" cy="2406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40CDA42-5B25-7FE1-F54F-6857016790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97840" y="2937960"/>
                <a:ext cx="6849720" cy="2425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5526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864">
        <p:fade/>
      </p:transition>
    </mc:Choice>
    <mc:Fallback xmlns="">
      <p:transition spd="med" advTm="168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2CA93F7-E469-69B0-C060-D2B6995EA19A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C32F1B-2096-B162-AC6B-5DE40BCC0498}"/>
                  </a:ext>
                </a:extLst>
              </p:cNvPr>
              <p:cNvSpPr txBox="1"/>
              <p:nvPr/>
            </p:nvSpPr>
            <p:spPr>
              <a:xfrm>
                <a:off x="58058" y="581240"/>
                <a:ext cx="597988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000" dirty="0"/>
                  <a:t>3D Vector Space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𝒱</m:t>
                    </m:r>
                  </m:oMath>
                </a14:m>
                <a:endParaRPr lang="en-CA" sz="6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C32F1B-2096-B162-AC6B-5DE40BCC0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8" y="581240"/>
                <a:ext cx="5979886" cy="1015663"/>
              </a:xfrm>
              <a:prstGeom prst="rect">
                <a:avLst/>
              </a:prstGeom>
              <a:blipFill>
                <a:blip r:embed="rId3"/>
                <a:stretch>
                  <a:fillRect l="-6224" t="-17964" b="-395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EAB430-83F5-A6E8-A71C-8977DD8C1B8B}"/>
                  </a:ext>
                </a:extLst>
              </p:cNvPr>
              <p:cNvSpPr txBox="1"/>
              <p:nvPr/>
            </p:nvSpPr>
            <p:spPr>
              <a:xfrm>
                <a:off x="6168570" y="29028"/>
                <a:ext cx="5979886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000" dirty="0"/>
                  <a:t>Spinor-Pair Space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𝒮</m:t>
                    </m:r>
                    <m:r>
                      <a:rPr lang="en-GB" sz="6000" b="0" i="1" smtClean="0">
                        <a:latin typeface="Cambria Math" panose="02040503050406030204" pitchFamily="18" charset="0"/>
                      </a:rPr>
                      <m:t>⊗</m:t>
                    </m:r>
                    <m:sSup>
                      <m:sSupPr>
                        <m:ctrlPr>
                          <a:rPr lang="en-GB" sz="6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𝒮</m:t>
                        </m:r>
                      </m:e>
                      <m:sup>
                        <m:r>
                          <a:rPr lang="en-GB" sz="6000" b="0" i="1" smtClean="0">
                            <a:latin typeface="Cambria Math" panose="02040503050406030204" pitchFamily="18" charset="0"/>
                          </a:rPr>
                          <m:t>𝑑𝑢𝑎𝑙</m:t>
                        </m:r>
                      </m:sup>
                    </m:sSup>
                  </m:oMath>
                </a14:m>
                <a:r>
                  <a:rPr lang="en-GB" sz="6000" dirty="0"/>
                  <a:t> </a:t>
                </a:r>
                <a:endParaRPr lang="en-CA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EAB430-83F5-A6E8-A71C-8977DD8C1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570" y="29028"/>
                <a:ext cx="5979886" cy="1938992"/>
              </a:xfrm>
              <a:prstGeom prst="rect">
                <a:avLst/>
              </a:prstGeom>
              <a:blipFill>
                <a:blip r:embed="rId4"/>
                <a:stretch>
                  <a:fillRect l="-2854" t="-9748" r="-570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06DAEA76-891F-7421-CE7A-EE7AEA4A248A}"/>
              </a:ext>
            </a:extLst>
          </p:cNvPr>
          <p:cNvGrpSpPr/>
          <p:nvPr/>
        </p:nvGrpSpPr>
        <p:grpSpPr>
          <a:xfrm>
            <a:off x="3425371" y="2344310"/>
            <a:ext cx="5341258" cy="1574598"/>
            <a:chOff x="3425371" y="2641701"/>
            <a:chExt cx="5341258" cy="15745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D196DBC-DB09-5422-B99D-8EFAA03971BF}"/>
                    </a:ext>
                  </a:extLst>
                </p:cNvPr>
                <p:cNvSpPr txBox="1"/>
                <p:nvPr/>
              </p:nvSpPr>
              <p:spPr>
                <a:xfrm>
                  <a:off x="4458047" y="2641701"/>
                  <a:ext cx="3275906" cy="157459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762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9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96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9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9600" b="0" i="1" smtClean="0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r>
                              <a:rPr lang="en-GB" sz="9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GB" sz="9600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GB" sz="9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oMath>
                    </m:oMathPara>
                  </a14:m>
                  <a:endParaRPr lang="en-CA" sz="9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D196DBC-DB09-5422-B99D-8EFAA03971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8047" y="2641701"/>
                  <a:ext cx="3275906" cy="15745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762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54BB273-C85F-A674-F346-669971953F96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3425371" y="3429000"/>
              <a:ext cx="1032676" cy="0"/>
            </a:xfrm>
            <a:prstGeom prst="straightConnector1">
              <a:avLst/>
            </a:prstGeom>
            <a:ln w="190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0B9ABB6-C29B-8A30-BDAA-CB2E18BE0FDC}"/>
                </a:ext>
              </a:extLst>
            </p:cNvPr>
            <p:cNvCxnSpPr>
              <a:cxnSpLocks/>
            </p:cNvCxnSpPr>
            <p:nvPr/>
          </p:nvCxnSpPr>
          <p:spPr>
            <a:xfrm>
              <a:off x="7733953" y="3429000"/>
              <a:ext cx="1032676" cy="0"/>
            </a:xfrm>
            <a:prstGeom prst="straightConnector1">
              <a:avLst/>
            </a:prstGeom>
            <a:ln w="190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FB0A7FF-CF80-73EB-09AD-91A278DF5391}"/>
              </a:ext>
            </a:extLst>
          </p:cNvPr>
          <p:cNvCxnSpPr>
            <a:cxnSpLocks/>
          </p:cNvCxnSpPr>
          <p:nvPr/>
        </p:nvCxnSpPr>
        <p:spPr>
          <a:xfrm>
            <a:off x="0" y="202517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4D24CEA-F6B9-30AB-51F6-A89BB9CFBCCE}"/>
              </a:ext>
            </a:extLst>
          </p:cNvPr>
          <p:cNvGrpSpPr/>
          <p:nvPr/>
        </p:nvGrpSpPr>
        <p:grpSpPr>
          <a:xfrm>
            <a:off x="6037944" y="3929266"/>
            <a:ext cx="6154057" cy="2899706"/>
            <a:chOff x="6037944" y="3929266"/>
            <a:chExt cx="6154057" cy="28997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CC6916C-36F2-6B35-B9EA-3AB845021794}"/>
                    </a:ext>
                  </a:extLst>
                </p:cNvPr>
                <p:cNvSpPr txBox="1"/>
                <p:nvPr/>
              </p:nvSpPr>
              <p:spPr>
                <a:xfrm>
                  <a:off x="6037944" y="3929266"/>
                  <a:ext cx="4819650" cy="17361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GB" sz="4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p>
                                  <m:sSupPr>
                                    <m:ctrlPr>
                                      <a:rPr lang="en-GB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GB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GB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p>
                                    <m:r>
                                      <a:rPr lang="en-GB" sz="4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eqAr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GB" sz="4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𝜁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48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sSub>
                              <m:sSubPr>
                                <m:ctrlPr>
                                  <a:rPr lang="en-CA" sz="48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𝜁</m:t>
                                </m:r>
                              </m:e>
                              <m:sub>
                                <m:r>
                                  <a:rPr lang="en-CA" sz="48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CC6916C-36F2-6B35-B9EA-3AB8450217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7944" y="3929266"/>
                  <a:ext cx="4819650" cy="173611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60918D2-1DB0-0282-4E65-F1BFCEE55BA6}"/>
                    </a:ext>
                  </a:extLst>
                </p:cNvPr>
                <p:cNvSpPr txBox="1"/>
                <p:nvPr/>
              </p:nvSpPr>
              <p:spPr>
                <a:xfrm>
                  <a:off x="8083715" y="5092856"/>
                  <a:ext cx="4108286" cy="17361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CA" sz="4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GB" sz="4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4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p>
                                      <m:r>
                                        <a:rPr lang="en-GB" sz="4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CA" sz="4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4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𝜁</m:t>
                                      </m:r>
                                    </m:e>
                                    <m:sub>
                                      <m:r>
                                        <a:rPr lang="en-CA" sz="4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p>
                                    <m:sSupPr>
                                      <m:ctrlPr>
                                        <a:rPr lang="en-GB" sz="4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4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p>
                                      <m:r>
                                        <a:rPr lang="en-GB" sz="4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CA" sz="4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4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𝜁</m:t>
                                      </m:r>
                                    </m:e>
                                    <m:sub>
                                      <m:r>
                                        <a:rPr lang="en-CA" sz="4800" b="0" i="1" smtClean="0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GB" sz="4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4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p>
                                      <m:r>
                                        <a:rPr lang="en-CA" sz="48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CA" sz="4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4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𝜁</m:t>
                                      </m:r>
                                    </m:e>
                                    <m:sub>
                                      <m:r>
                                        <a:rPr lang="en-CA" sz="4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p>
                                    <m:sSupPr>
                                      <m:ctrlPr>
                                        <a:rPr lang="en-GB" sz="4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sz="4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p>
                                      <m:r>
                                        <a:rPr lang="en-CA" sz="48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CA" sz="4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4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𝜁</m:t>
                                      </m:r>
                                    </m:e>
                                    <m:sub>
                                      <m:r>
                                        <a:rPr lang="en-CA" sz="4800" i="1">
                                          <a:solidFill>
                                            <a:srgbClr val="FF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4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60918D2-1DB0-0282-4E65-F1BFCEE55B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3715" y="5092856"/>
                  <a:ext cx="4108286" cy="173611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914B47-2A9D-7984-585D-D0272DAA81BA}"/>
                  </a:ext>
                </a:extLst>
              </p:cNvPr>
              <p:cNvSpPr txBox="1"/>
              <p:nvPr/>
            </p:nvSpPr>
            <p:spPr>
              <a:xfrm>
                <a:off x="8447769" y="3054364"/>
                <a:ext cx="401087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6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6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𝝃</m:t>
                      </m:r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CA" sz="6000" b="1" i="1" smtClean="0">
                          <a:solidFill>
                            <a:srgbClr val="B44900"/>
                          </a:solidFill>
                          <a:latin typeface="Cambria Math" panose="02040503050406030204" pitchFamily="18" charset="0"/>
                        </a:rPr>
                        <m:t>𝜻</m:t>
                      </m:r>
                    </m:oMath>
                  </m:oMathPara>
                </a14:m>
                <a:endParaRPr lang="en-US" sz="60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914B47-2A9D-7984-585D-D0272DAA8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769" y="3054364"/>
                <a:ext cx="4010877" cy="10156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8CCBC3-66DC-4667-8ACD-69A7554BE7D3}"/>
                  </a:ext>
                </a:extLst>
              </p:cNvPr>
              <p:cNvSpPr txBox="1"/>
              <p:nvPr/>
            </p:nvSpPr>
            <p:spPr>
              <a:xfrm>
                <a:off x="1462246" y="2301799"/>
                <a:ext cx="116974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9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9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CA" sz="9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8CCBC3-66DC-4667-8ACD-69A7554BE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246" y="2301799"/>
                <a:ext cx="1169743" cy="15696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312505-2158-0687-3707-0E52F6C5D094}"/>
                  </a:ext>
                </a:extLst>
              </p:cNvPr>
              <p:cNvSpPr txBox="1"/>
              <p:nvPr/>
            </p:nvSpPr>
            <p:spPr>
              <a:xfrm>
                <a:off x="1017891" y="3611650"/>
                <a:ext cx="1796004" cy="31356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8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8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CA" sz="8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CA" sz="8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8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312505-2158-0687-3707-0E52F6C5D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891" y="3611650"/>
                <a:ext cx="1796004" cy="313560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9454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952">
        <p:fade/>
      </p:transition>
    </mc:Choice>
    <mc:Fallback xmlns="">
      <p:transition spd="med" advTm="6952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622BA25-ED18-E6A8-072D-2E0B8928DFED}"/>
                  </a:ext>
                </a:extLst>
              </p:cNvPr>
              <p:cNvSpPr txBox="1"/>
              <p:nvPr/>
            </p:nvSpPr>
            <p:spPr>
              <a:xfrm>
                <a:off x="396588" y="15806"/>
                <a:ext cx="1796004" cy="31356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8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8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CA" sz="8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CA" sz="8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8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622BA25-ED18-E6A8-072D-2E0B8928D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88" y="15806"/>
                <a:ext cx="1796004" cy="31356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7981FD-F300-7AED-7376-E1BC0DE0246F}"/>
                  </a:ext>
                </a:extLst>
              </p:cNvPr>
              <p:cNvSpPr txBox="1"/>
              <p:nvPr/>
            </p:nvSpPr>
            <p:spPr>
              <a:xfrm>
                <a:off x="6010373" y="139466"/>
                <a:ext cx="6365782" cy="19607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6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6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6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sz="6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6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6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7981FD-F300-7AED-7376-E1BC0DE02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373" y="139466"/>
                <a:ext cx="6365782" cy="19607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DF0283-1F33-964C-A181-37D42DD7AEA4}"/>
                  </a:ext>
                </a:extLst>
              </p:cNvPr>
              <p:cNvSpPr txBox="1"/>
              <p:nvPr/>
            </p:nvSpPr>
            <p:spPr>
              <a:xfrm>
                <a:off x="6381136" y="4062289"/>
                <a:ext cx="4579907" cy="23525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CA" sz="6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6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CA" sz="6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1</m:t>
                                    </m:r>
                                  </m:sub>
                                  <m:sup>
                                    <m:r>
                                      <a:rPr lang="en-CA" sz="6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6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6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CA" sz="6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2</m:t>
                                    </m:r>
                                  </m:sub>
                                  <m:sup>
                                    <m:r>
                                      <a:rPr lang="en-CA" sz="6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CA" sz="6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6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CA" sz="6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1</m:t>
                                    </m:r>
                                  </m:sub>
                                  <m:sup>
                                    <m:r>
                                      <a:rPr lang="en-CA" sz="6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6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sz="6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CA" sz="6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2</m:t>
                                    </m:r>
                                  </m:sub>
                                  <m:sup>
                                    <m:r>
                                      <a:rPr lang="en-CA" sz="6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DF0283-1F33-964C-A181-37D42DD7A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136" y="4062289"/>
                <a:ext cx="4579907" cy="23525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Arrow: Right 7">
                <a:extLst>
                  <a:ext uri="{FF2B5EF4-FFF2-40B4-BE49-F238E27FC236}">
                    <a16:creationId xmlns:a16="http://schemas.microsoft.com/office/drawing/2014/main" id="{CAE24210-453C-65C3-5680-215B43E7E361}"/>
                  </a:ext>
                </a:extLst>
              </p:cNvPr>
              <p:cNvSpPr/>
              <p:nvPr/>
            </p:nvSpPr>
            <p:spPr>
              <a:xfrm>
                <a:off x="2595716" y="206476"/>
                <a:ext cx="3500284" cy="2847759"/>
              </a:xfrm>
              <a:prstGeom prst="rightArrow">
                <a:avLst>
                  <a:gd name="adj1" fmla="val 70716"/>
                  <a:gd name="adj2" fmla="val 50000"/>
                </a:avLst>
              </a:prstGeom>
              <a:solidFill>
                <a:srgbClr val="E2F0D9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9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9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9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9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GB" sz="9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GB" sz="9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CA" sz="9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9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CA" sz="9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Arrow: Right 7">
                <a:extLst>
                  <a:ext uri="{FF2B5EF4-FFF2-40B4-BE49-F238E27FC236}">
                    <a16:creationId xmlns:a16="http://schemas.microsoft.com/office/drawing/2014/main" id="{CAE24210-453C-65C3-5680-215B43E7E3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716" y="206476"/>
                <a:ext cx="3500284" cy="2847759"/>
              </a:xfrm>
              <a:prstGeom prst="rightArrow">
                <a:avLst>
                  <a:gd name="adj1" fmla="val 70716"/>
                  <a:gd name="adj2" fmla="val 50000"/>
                </a:avLst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Right 8">
            <a:extLst>
              <a:ext uri="{FF2B5EF4-FFF2-40B4-BE49-F238E27FC236}">
                <a16:creationId xmlns:a16="http://schemas.microsoft.com/office/drawing/2014/main" id="{3625199A-005D-859E-DA03-4F557FA6705C}"/>
              </a:ext>
            </a:extLst>
          </p:cNvPr>
          <p:cNvSpPr/>
          <p:nvPr/>
        </p:nvSpPr>
        <p:spPr>
          <a:xfrm rot="10800000">
            <a:off x="2310582" y="3848590"/>
            <a:ext cx="3500284" cy="2847759"/>
          </a:xfrm>
          <a:prstGeom prst="rightArrow">
            <a:avLst>
              <a:gd name="adj1" fmla="val 70716"/>
              <a:gd name="adj2" fmla="val 50000"/>
            </a:avLst>
          </a:prstGeom>
          <a:solidFill>
            <a:srgbClr val="E2F0D9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9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B6EF12-B508-F71E-EBFF-8530152851EC}"/>
                  </a:ext>
                </a:extLst>
              </p:cNvPr>
              <p:cNvSpPr txBox="1"/>
              <p:nvPr/>
            </p:nvSpPr>
            <p:spPr>
              <a:xfrm>
                <a:off x="6722244" y="1987946"/>
                <a:ext cx="5027666" cy="1435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CA" sz="4000" dirty="0"/>
                  <a:t>Hermitian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4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m:rPr>
                            <m:nor/>
                          </m:rPr>
                          <a:rPr lang="en-CA" sz="4000"/>
                          <m:t>†</m:t>
                        </m:r>
                      </m:sup>
                    </m:sSup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40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CA" sz="400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CA" sz="4000" dirty="0"/>
                  <a:t>Traceless </a:t>
                </a:r>
                <a14:m>
                  <m:oMath xmlns:m="http://schemas.openxmlformats.org/officeDocument/2006/math"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𝑡𝑟</m:t>
                    </m:r>
                    <m:d>
                      <m:dPr>
                        <m:ctrlPr>
                          <a:rPr lang="en-CA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4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CA" sz="4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sz="4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B6EF12-B508-F71E-EBFF-853015285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2244" y="1987946"/>
                <a:ext cx="5027666" cy="1435265"/>
              </a:xfrm>
              <a:prstGeom prst="rect">
                <a:avLst/>
              </a:prstGeom>
              <a:blipFill>
                <a:blip r:embed="rId7"/>
                <a:stretch>
                  <a:fillRect l="-3883" b="-1694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F7F4FA-FE37-A27C-A43F-855AAEE58181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56BD2F9F-F748-E1EB-CB60-5EBA07EE3BBE}"/>
              </a:ext>
            </a:extLst>
          </p:cNvPr>
          <p:cNvSpPr/>
          <p:nvPr/>
        </p:nvSpPr>
        <p:spPr>
          <a:xfrm>
            <a:off x="2192592" y="3137194"/>
            <a:ext cx="4188544" cy="4188544"/>
          </a:xfrm>
          <a:prstGeom prst="mathMultiply">
            <a:avLst>
              <a:gd name="adj1" fmla="val 13390"/>
            </a:avLst>
          </a:prstGeom>
          <a:solidFill>
            <a:srgbClr val="FF0000"/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B0DD19-DF63-01F1-3FEA-AFCBB6518760}"/>
                  </a:ext>
                </a:extLst>
              </p:cNvPr>
              <p:cNvSpPr txBox="1"/>
              <p:nvPr/>
            </p:nvSpPr>
            <p:spPr>
              <a:xfrm>
                <a:off x="377538" y="3611650"/>
                <a:ext cx="1796004" cy="31356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8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8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8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CA" sz="8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CA" sz="8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8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B0DD19-DF63-01F1-3FEA-AFCBB6518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38" y="3611650"/>
                <a:ext cx="1796004" cy="31356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072D9E8-7649-CF20-735C-98B755EA621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192720" y="2421000"/>
              <a:ext cx="357840" cy="4849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072D9E8-7649-CF20-735C-98B755EA62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83360" y="2411640"/>
                <a:ext cx="376560" cy="503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2791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90"/>
    </mc:Choice>
    <mc:Fallback xmlns="">
      <p:transition spd="slow" advTm="17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  <p:bldP spid="9" grpId="0" animBg="1"/>
      <p:bldP spid="10" grpId="0" build="p"/>
      <p:bldP spid="14" grpId="0" animBg="1"/>
      <p:bldP spid="15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04F630D-249D-192C-93E9-1966CBBDC994}"/>
                  </a:ext>
                </a:extLst>
              </p:cNvPr>
              <p:cNvSpPr txBox="1"/>
              <p:nvPr/>
            </p:nvSpPr>
            <p:spPr>
              <a:xfrm>
                <a:off x="8482594" y="263060"/>
                <a:ext cx="2433483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1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1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sz="1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CA" sz="1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CA" sz="1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CA" sz="1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04F630D-249D-192C-93E9-1966CBBDC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2594" y="263060"/>
                <a:ext cx="2433483" cy="1938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A5AE96-ECDA-90B3-3546-42CC8D33C923}"/>
                  </a:ext>
                </a:extLst>
              </p:cNvPr>
              <p:cNvSpPr txBox="1"/>
              <p:nvPr/>
            </p:nvSpPr>
            <p:spPr>
              <a:xfrm>
                <a:off x="3998931" y="263060"/>
                <a:ext cx="1700979" cy="1998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1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1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CA" sz="1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CA" sz="1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A5AE96-ECDA-90B3-3546-42CC8D33C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931" y="263060"/>
                <a:ext cx="1700979" cy="19988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F028E3-428C-E71A-3347-E36CFE9E5D2B}"/>
                  </a:ext>
                </a:extLst>
              </p:cNvPr>
              <p:cNvSpPr txBox="1"/>
              <p:nvPr/>
            </p:nvSpPr>
            <p:spPr>
              <a:xfrm>
                <a:off x="700437" y="213238"/>
                <a:ext cx="3387215" cy="1945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1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120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1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12000" i="1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CA" sz="120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CA" sz="120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CA" sz="12000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CA" sz="1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F028E3-428C-E71A-3347-E36CFE9E5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37" y="213238"/>
                <a:ext cx="3387215" cy="19452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5D2F60-A204-6BA0-461D-5D9AB75AFD64}"/>
                  </a:ext>
                </a:extLst>
              </p:cNvPr>
              <p:cNvSpPr txBox="1"/>
              <p:nvPr/>
            </p:nvSpPr>
            <p:spPr>
              <a:xfrm>
                <a:off x="6190979" y="439818"/>
                <a:ext cx="1440425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120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1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5D2F60-A204-6BA0-461D-5D9AB75AF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979" y="439818"/>
                <a:ext cx="1440425" cy="19389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9B586514-E059-B290-E62B-A11D316514AE}"/>
              </a:ext>
            </a:extLst>
          </p:cNvPr>
          <p:cNvGrpSpPr/>
          <p:nvPr/>
        </p:nvGrpSpPr>
        <p:grpSpPr>
          <a:xfrm>
            <a:off x="3315952" y="1414415"/>
            <a:ext cx="2246254" cy="3310593"/>
            <a:chOff x="3106402" y="1943100"/>
            <a:chExt cx="2246254" cy="3310593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85B5261-F2C8-B6CF-0B9B-9A8B6D965D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4151" y="1943100"/>
              <a:ext cx="0" cy="1371600"/>
            </a:xfrm>
            <a:prstGeom prst="straightConnector1">
              <a:avLst/>
            </a:prstGeom>
            <a:ln w="152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10D80BE-DAE1-5BB1-477D-920C740BDB75}"/>
                </a:ext>
              </a:extLst>
            </p:cNvPr>
            <p:cNvSpPr txBox="1"/>
            <p:nvPr/>
          </p:nvSpPr>
          <p:spPr>
            <a:xfrm>
              <a:off x="3106402" y="3314701"/>
              <a:ext cx="2246254" cy="193899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0" dirty="0"/>
                <a:t>Vector Index</a:t>
              </a:r>
              <a:endParaRPr lang="en-CA" sz="60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5B09BAC-4E3E-6391-6611-3C82DA3B9257}"/>
              </a:ext>
            </a:extLst>
          </p:cNvPr>
          <p:cNvGrpSpPr/>
          <p:nvPr/>
        </p:nvGrpSpPr>
        <p:grpSpPr>
          <a:xfrm>
            <a:off x="9526705" y="1256034"/>
            <a:ext cx="2383958" cy="3468973"/>
            <a:chOff x="9317155" y="1784719"/>
            <a:chExt cx="2383958" cy="3468973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C1E2518-7D4B-4006-B833-FA3946D2B5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73501" y="1784719"/>
              <a:ext cx="0" cy="1529981"/>
            </a:xfrm>
            <a:prstGeom prst="straightConnector1">
              <a:avLst/>
            </a:prstGeom>
            <a:ln w="152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2117362-84C7-4EFE-6363-EBFA0B30FD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49063" y="2725930"/>
              <a:ext cx="0" cy="588770"/>
            </a:xfrm>
            <a:prstGeom prst="straightConnector1">
              <a:avLst/>
            </a:prstGeom>
            <a:ln w="152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B9F4C01-B8CF-376C-E0F8-1CB9256127F1}"/>
                </a:ext>
              </a:extLst>
            </p:cNvPr>
            <p:cNvSpPr txBox="1"/>
            <p:nvPr/>
          </p:nvSpPr>
          <p:spPr>
            <a:xfrm>
              <a:off x="9317155" y="3314700"/>
              <a:ext cx="2383958" cy="193899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0" dirty="0"/>
                <a:t>Spinor Indices</a:t>
              </a:r>
              <a:endParaRPr lang="en-CA" sz="6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B0A809A-54A7-8384-A54D-BEF9A8A13F01}"/>
                  </a:ext>
                </a:extLst>
              </p:cNvPr>
              <p:cNvSpPr txBox="1"/>
              <p:nvPr/>
            </p:nvSpPr>
            <p:spPr>
              <a:xfrm>
                <a:off x="0" y="5249146"/>
                <a:ext cx="1219200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600" dirty="0"/>
                  <a:t>1 Vector Index </a:t>
                </a: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CA" sz="6600" dirty="0"/>
                  <a:t> 2 Spinor Indices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B0A809A-54A7-8384-A54D-BEF9A8A13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49146"/>
                <a:ext cx="12192000" cy="1107996"/>
              </a:xfrm>
              <a:prstGeom prst="rect">
                <a:avLst/>
              </a:prstGeom>
              <a:blipFill>
                <a:blip r:embed="rId7"/>
                <a:stretch>
                  <a:fillRect l="-350" t="-18681" r="-400" b="-4120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C74BFD6-24C1-1943-594D-DA584A59730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021640" y="271440"/>
              <a:ext cx="6045120" cy="19008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C74BFD6-24C1-1943-594D-DA584A5973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12280" y="262080"/>
                <a:ext cx="6063840" cy="1919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8843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97"/>
    </mc:Choice>
    <mc:Fallback xmlns="">
      <p:transition spd="slow" advTm="16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03EC90C-B48F-4CBE-08DA-F9B7D984818C}"/>
                  </a:ext>
                </a:extLst>
              </p:cNvPr>
              <p:cNvSpPr txBox="1"/>
              <p:nvPr/>
            </p:nvSpPr>
            <p:spPr>
              <a:xfrm>
                <a:off x="188350" y="1267746"/>
                <a:ext cx="8526408" cy="1761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8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8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88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CA" sz="8800" i="1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CA" sz="88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CA" sz="8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8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8800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sSubSup>
                        <m:sSubSupPr>
                          <m:ctrlPr>
                            <a:rPr lang="en-CA" sz="8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8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CA" sz="8800" i="1"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CA" sz="8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8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CA" sz="8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CA" sz="8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8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bSup>
                      <m:r>
                        <a:rPr lang="en-CA" sz="8800" b="0" i="1" smtClean="0">
                          <a:latin typeface="Cambria Math" panose="02040503050406030204" pitchFamily="18" charset="0"/>
                        </a:rPr>
                        <m:t>          =</m:t>
                      </m:r>
                    </m:oMath>
                  </m:oMathPara>
                </a14:m>
                <a:endParaRPr lang="en-CA" sz="8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03EC90C-B48F-4CBE-08DA-F9B7D9848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50" y="1267746"/>
                <a:ext cx="8526408" cy="17617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6B239-7E0A-FE9A-B079-C07E3E330BFE}"/>
              </a:ext>
            </a:extLst>
          </p:cNvPr>
          <p:cNvGrpSpPr/>
          <p:nvPr/>
        </p:nvGrpSpPr>
        <p:grpSpPr>
          <a:xfrm>
            <a:off x="4922274" y="1267746"/>
            <a:ext cx="2839067" cy="3571360"/>
            <a:chOff x="-125976" y="2101645"/>
            <a:chExt cx="2839067" cy="35713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BF65D68-6992-3E3B-CAE1-15BA4C2567AE}"/>
                    </a:ext>
                  </a:extLst>
                </p:cNvPr>
                <p:cNvSpPr txBox="1"/>
                <p:nvPr/>
              </p:nvSpPr>
              <p:spPr>
                <a:xfrm>
                  <a:off x="387760" y="2101645"/>
                  <a:ext cx="1811593" cy="17550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0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0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sz="10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CA" sz="10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BF65D68-6992-3E3B-CAE1-15BA4C2567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760" y="2101645"/>
                  <a:ext cx="1811593" cy="17550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0C126C2-BE2F-E607-53B4-11722E91CBD3}"/>
                </a:ext>
              </a:extLst>
            </p:cNvPr>
            <p:cNvSpPr txBox="1"/>
            <p:nvPr/>
          </p:nvSpPr>
          <p:spPr>
            <a:xfrm>
              <a:off x="-125976" y="3734013"/>
              <a:ext cx="2839067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6000" dirty="0">
                  <a:solidFill>
                    <a:srgbClr val="002060"/>
                  </a:solidFill>
                </a:rPr>
                <a:t>Tensor Indices</a:t>
              </a:r>
              <a:endParaRPr lang="en-CA" sz="48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B033786-3609-7873-6340-FBF0473E7ACD}"/>
              </a:ext>
            </a:extLst>
          </p:cNvPr>
          <p:cNvGrpSpPr/>
          <p:nvPr/>
        </p:nvGrpSpPr>
        <p:grpSpPr>
          <a:xfrm>
            <a:off x="8609982" y="1267746"/>
            <a:ext cx="3582018" cy="3571360"/>
            <a:chOff x="8609982" y="2101645"/>
            <a:chExt cx="3582018" cy="35713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6D3F99A-46A8-FB31-8260-674577433681}"/>
                    </a:ext>
                  </a:extLst>
                </p:cNvPr>
                <p:cNvSpPr txBox="1"/>
                <p:nvPr/>
              </p:nvSpPr>
              <p:spPr>
                <a:xfrm>
                  <a:off x="8609982" y="2101645"/>
                  <a:ext cx="3582018" cy="16312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CA" sz="10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10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sz="10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CA" sz="10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CA" sz="10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CA" sz="10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CA" sz="10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CA" sz="10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CA" sz="10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bSup>
                      </m:oMath>
                    </m:oMathPara>
                  </a14:m>
                  <a:endParaRPr lang="en-CA" sz="100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6D3F99A-46A8-FB31-8260-6745774336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9982" y="2101645"/>
                  <a:ext cx="3582018" cy="163121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94B5C2-7FC8-69A3-4216-69A1F2820CE1}"/>
                </a:ext>
              </a:extLst>
            </p:cNvPr>
            <p:cNvSpPr txBox="1"/>
            <p:nvPr/>
          </p:nvSpPr>
          <p:spPr>
            <a:xfrm>
              <a:off x="8819534" y="3734013"/>
              <a:ext cx="337246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6000" dirty="0">
                  <a:solidFill>
                    <a:srgbClr val="4F2270"/>
                  </a:solidFill>
                </a:rPr>
                <a:t>Spinor Indices</a:t>
              </a:r>
              <a:endParaRPr lang="en-CA" sz="4800" dirty="0">
                <a:solidFill>
                  <a:srgbClr val="4F2270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7449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8"/>
    </mc:Choice>
    <mc:Fallback xmlns="">
      <p:transition spd="slow" advTm="10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68B14E-AB47-AB24-2FB9-AC2B35AA2362}"/>
                  </a:ext>
                </a:extLst>
              </p:cNvPr>
              <p:cNvSpPr txBox="1"/>
              <p:nvPr/>
            </p:nvSpPr>
            <p:spPr>
              <a:xfrm>
                <a:off x="8967175" y="1691810"/>
                <a:ext cx="2433483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1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1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sz="1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CA" sz="1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CA" sz="1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CA" sz="1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68B14E-AB47-AB24-2FB9-AC2B35AA2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175" y="1691810"/>
                <a:ext cx="2433483" cy="1938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3307D11-A881-7884-F095-DA07A7FDEB7A}"/>
              </a:ext>
            </a:extLst>
          </p:cNvPr>
          <p:cNvSpPr txBox="1"/>
          <p:nvPr/>
        </p:nvSpPr>
        <p:spPr>
          <a:xfrm>
            <a:off x="8465915" y="3630802"/>
            <a:ext cx="33724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000" dirty="0">
                <a:solidFill>
                  <a:srgbClr val="7030A0"/>
                </a:solidFill>
              </a:rPr>
              <a:t>Vector</a:t>
            </a:r>
            <a:br>
              <a:rPr lang="en-CA" sz="6000" dirty="0"/>
            </a:br>
            <a:r>
              <a:rPr lang="en-CA" sz="6000" dirty="0"/>
              <a:t>(Rank 1)</a:t>
            </a:r>
            <a:endParaRPr lang="en-CA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642D3D-6ACC-2742-4A24-F8292BE84DFD}"/>
                  </a:ext>
                </a:extLst>
              </p:cNvPr>
              <p:cNvSpPr txBox="1"/>
              <p:nvPr/>
            </p:nvSpPr>
            <p:spPr>
              <a:xfrm>
                <a:off x="1563912" y="1691810"/>
                <a:ext cx="104775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12000" b="0" i="1" smtClean="0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CA" sz="12000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642D3D-6ACC-2742-4A24-F8292BE84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912" y="1691810"/>
                <a:ext cx="1047750" cy="1938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E42580D-A884-2DEB-4A04-28D93225E11C}"/>
              </a:ext>
            </a:extLst>
          </p:cNvPr>
          <p:cNvSpPr txBox="1"/>
          <p:nvPr/>
        </p:nvSpPr>
        <p:spPr>
          <a:xfrm>
            <a:off x="496685" y="3630802"/>
            <a:ext cx="29718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000" dirty="0">
                <a:solidFill>
                  <a:srgbClr val="FF6600"/>
                </a:solidFill>
              </a:rPr>
              <a:t>Scalar</a:t>
            </a:r>
            <a:br>
              <a:rPr lang="en-CA" sz="6000" dirty="0"/>
            </a:br>
            <a:r>
              <a:rPr lang="en-CA" sz="6000" dirty="0"/>
              <a:t>(Rank 0)</a:t>
            </a:r>
            <a:endParaRPr lang="en-CA" sz="4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2673C0-EA98-1010-AC96-AFCC14C6B748}"/>
              </a:ext>
            </a:extLst>
          </p:cNvPr>
          <p:cNvSpPr txBox="1"/>
          <p:nvPr/>
        </p:nvSpPr>
        <p:spPr>
          <a:xfrm>
            <a:off x="4531598" y="3630802"/>
            <a:ext cx="33724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000" dirty="0">
                <a:solidFill>
                  <a:srgbClr val="00B0F0"/>
                </a:solidFill>
              </a:rPr>
              <a:t>Spinor</a:t>
            </a:r>
            <a:br>
              <a:rPr lang="en-CA" sz="6000" dirty="0"/>
            </a:br>
            <a:r>
              <a:rPr lang="en-CA" sz="6000" dirty="0"/>
              <a:t>(Rank ½)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B73340-35D3-CE0F-1CA8-2AA1C06E4A01}"/>
                  </a:ext>
                </a:extLst>
              </p:cNvPr>
              <p:cNvSpPr txBox="1"/>
              <p:nvPr/>
            </p:nvSpPr>
            <p:spPr>
              <a:xfrm>
                <a:off x="5627437" y="1691810"/>
                <a:ext cx="171185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1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1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CA" sz="1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</m:oMath>
                  </m:oMathPara>
                </a14:m>
                <a:endParaRPr lang="en-CA" sz="120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B73340-35D3-CE0F-1CA8-2AA1C06E4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437" y="1691810"/>
                <a:ext cx="1711857" cy="1938992"/>
              </a:xfrm>
              <a:prstGeom prst="rect">
                <a:avLst/>
              </a:prstGeom>
              <a:blipFill>
                <a:blip r:embed="rId5"/>
                <a:stretch>
                  <a:fillRect l="-355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229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4B7417-845A-83E1-01F5-B2E5E7114C37}"/>
                  </a:ext>
                </a:extLst>
              </p:cNvPr>
              <p:cNvSpPr txBox="1"/>
              <p:nvPr/>
            </p:nvSpPr>
            <p:spPr>
              <a:xfrm>
                <a:off x="171450" y="1576619"/>
                <a:ext cx="5626705" cy="19447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6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6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GB" sz="6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6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6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6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𝑦𝑖</m:t>
                                </m:r>
                              </m:e>
                              <m:e>
                                <m:r>
                                  <a:rPr lang="en-GB" sz="6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4B7417-845A-83E1-01F5-B2E5E7114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0" y="1576619"/>
                <a:ext cx="5626705" cy="19447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DA2E6F2-1341-BA60-C25B-954C6BB8F469}"/>
              </a:ext>
            </a:extLst>
          </p:cNvPr>
          <p:cNvSpPr txBox="1"/>
          <p:nvPr/>
        </p:nvSpPr>
        <p:spPr>
          <a:xfrm>
            <a:off x="323851" y="1101404"/>
            <a:ext cx="54743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CA" sz="3200" dirty="0">
                <a:solidFill>
                  <a:schemeClr val="tx1"/>
                </a:solidFill>
              </a:rPr>
              <a:t>(zero-determinant Pauli vector)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725287-C955-86E7-6CD5-151494E7C8CC}"/>
                  </a:ext>
                </a:extLst>
              </p:cNvPr>
              <p:cNvSpPr txBox="1"/>
              <p:nvPr/>
            </p:nvSpPr>
            <p:spPr>
              <a:xfrm>
                <a:off x="5505450" y="1557569"/>
                <a:ext cx="6858000" cy="1995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6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CA" sz="6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sz="6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CA" sz="6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CA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CA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CA" sz="6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6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CA" sz="60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CA" sz="6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725287-C955-86E7-6CD5-151494E7C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450" y="1557569"/>
                <a:ext cx="6858000" cy="19959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EA4F8F1B-F303-E8B7-610B-B1584CCD951E}"/>
              </a:ext>
            </a:extLst>
          </p:cNvPr>
          <p:cNvGrpSpPr/>
          <p:nvPr/>
        </p:nvGrpSpPr>
        <p:grpSpPr>
          <a:xfrm>
            <a:off x="5054312" y="3296608"/>
            <a:ext cx="7032746" cy="2718333"/>
            <a:chOff x="5054312" y="3296608"/>
            <a:chExt cx="7032746" cy="271833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A73DB9F-68CF-E3C9-573D-FE9140CD129B}"/>
                </a:ext>
              </a:extLst>
            </p:cNvPr>
            <p:cNvSpPr txBox="1"/>
            <p:nvPr/>
          </p:nvSpPr>
          <p:spPr>
            <a:xfrm>
              <a:off x="5054312" y="4814612"/>
              <a:ext cx="2930071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CA" sz="7200" dirty="0">
                  <a:solidFill>
                    <a:srgbClr val="002060"/>
                  </a:solidFill>
                </a:rPr>
                <a:t>Rank ½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89F8B4B-56FF-DA8D-6DCE-024BD5F3F4AA}"/>
                </a:ext>
              </a:extLst>
            </p:cNvPr>
            <p:cNvSpPr txBox="1"/>
            <p:nvPr/>
          </p:nvSpPr>
          <p:spPr>
            <a:xfrm>
              <a:off x="9156987" y="4557094"/>
              <a:ext cx="2930071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CA" sz="7200" dirty="0">
                  <a:solidFill>
                    <a:srgbClr val="002060"/>
                  </a:solidFill>
                </a:rPr>
                <a:t>Rank ½</a:t>
              </a: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1AF850B-4A6B-38A5-4B73-F2E3B8585BBF}"/>
                </a:ext>
              </a:extLst>
            </p:cNvPr>
            <p:cNvSpPr/>
            <p:nvPr/>
          </p:nvSpPr>
          <p:spPr>
            <a:xfrm rot="17427728">
              <a:off x="6136046" y="3875603"/>
              <a:ext cx="1248228" cy="537028"/>
            </a:xfrm>
            <a:prstGeom prst="right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3C3D4ABD-0F1B-B787-8539-86C4779D0FE8}"/>
                </a:ext>
              </a:extLst>
            </p:cNvPr>
            <p:cNvSpPr/>
            <p:nvPr/>
          </p:nvSpPr>
          <p:spPr>
            <a:xfrm rot="15300000">
              <a:off x="9804662" y="3652208"/>
              <a:ext cx="1248228" cy="537028"/>
            </a:xfrm>
            <a:prstGeom prst="right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D15BD9-7714-B2DC-9A7E-F8B435111132}"/>
              </a:ext>
            </a:extLst>
          </p:cNvPr>
          <p:cNvGrpSpPr/>
          <p:nvPr/>
        </p:nvGrpSpPr>
        <p:grpSpPr>
          <a:xfrm>
            <a:off x="391886" y="3708400"/>
            <a:ext cx="2699657" cy="2309060"/>
            <a:chOff x="391886" y="3708400"/>
            <a:chExt cx="2699657" cy="230906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3AAC5A-5D35-EE51-7ABF-D320959C2C14}"/>
                </a:ext>
              </a:extLst>
            </p:cNvPr>
            <p:cNvSpPr txBox="1"/>
            <p:nvPr/>
          </p:nvSpPr>
          <p:spPr>
            <a:xfrm>
              <a:off x="391886" y="4817131"/>
              <a:ext cx="2699657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CA" sz="7200" dirty="0">
                  <a:solidFill>
                    <a:srgbClr val="C00000"/>
                  </a:solidFill>
                </a:rPr>
                <a:t>Rank 1</a:t>
              </a: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9260B886-AE04-DD0C-018A-4326798A8EB9}"/>
                </a:ext>
              </a:extLst>
            </p:cNvPr>
            <p:cNvSpPr/>
            <p:nvPr/>
          </p:nvSpPr>
          <p:spPr>
            <a:xfrm rot="17100000">
              <a:off x="1132113" y="4064000"/>
              <a:ext cx="1248228" cy="537028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rgbClr val="C00000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5808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986">
        <p:fade/>
      </p:transition>
    </mc:Choice>
    <mc:Fallback xmlns="">
      <p:transition spd="med" advTm="99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7759B54-5C9B-A879-4418-6987EF8F8953}"/>
                  </a:ext>
                </a:extLst>
              </p:cNvPr>
              <p:cNvSpPr txBox="1"/>
              <p:nvPr/>
            </p:nvSpPr>
            <p:spPr>
              <a:xfrm>
                <a:off x="0" y="302523"/>
                <a:ext cx="1219200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600" dirty="0">
                    <a:solidFill>
                      <a:schemeClr val="bg1"/>
                    </a:solidFill>
                  </a:rPr>
                  <a:t>1 Vector Index </a:t>
                </a:r>
                <a14:m>
                  <m:oMath xmlns:m="http://schemas.openxmlformats.org/officeDocument/2006/math">
                    <m:r>
                      <a:rPr lang="en-CA" sz="66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CA" sz="6600" dirty="0"/>
                  <a:t> 2 Spinor Indices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7759B54-5C9B-A879-4418-6987EF8F8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2523"/>
                <a:ext cx="12192000" cy="1107996"/>
              </a:xfrm>
              <a:prstGeom prst="rect">
                <a:avLst/>
              </a:prstGeom>
              <a:blipFill>
                <a:blip r:embed="rId3"/>
                <a:stretch>
                  <a:fillRect l="-350" t="-19337" r="-400" b="-4198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04F630D-249D-192C-93E9-1966CBBDC994}"/>
                  </a:ext>
                </a:extLst>
              </p:cNvPr>
              <p:cNvSpPr txBox="1"/>
              <p:nvPr/>
            </p:nvSpPr>
            <p:spPr>
              <a:xfrm>
                <a:off x="8055997" y="1490008"/>
                <a:ext cx="2433483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1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1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sz="1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CA" sz="1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CA" sz="1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CA" sz="1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04F630D-249D-192C-93E9-1966CBBDC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997" y="1490008"/>
                <a:ext cx="2433483" cy="1938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A5AE96-ECDA-90B3-3546-42CC8D33C923}"/>
                  </a:ext>
                </a:extLst>
              </p:cNvPr>
              <p:cNvSpPr txBox="1"/>
              <p:nvPr/>
            </p:nvSpPr>
            <p:spPr>
              <a:xfrm>
                <a:off x="1399869" y="1467736"/>
                <a:ext cx="1700979" cy="1998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1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1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CA" sz="1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CA" sz="1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A5AE96-ECDA-90B3-3546-42CC8D33C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869" y="1467736"/>
                <a:ext cx="1700979" cy="19988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368B52-8E30-B40E-5CB8-9E46CF431F4B}"/>
                  </a:ext>
                </a:extLst>
              </p:cNvPr>
              <p:cNvSpPr txBox="1"/>
              <p:nvPr/>
            </p:nvSpPr>
            <p:spPr>
              <a:xfrm>
                <a:off x="1176186" y="4026460"/>
                <a:ext cx="2148347" cy="2825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6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CA" sz="6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CA" sz="6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6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CA" sz="6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CA" sz="6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6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CA" sz="6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CA" sz="6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368B52-8E30-B40E-5CB8-9E46CF431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186" y="4026460"/>
                <a:ext cx="2148347" cy="28259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3E60D8E-B889-5980-6913-62815129752A}"/>
                  </a:ext>
                </a:extLst>
              </p:cNvPr>
              <p:cNvSpPr txBox="1"/>
              <p:nvPr/>
            </p:nvSpPr>
            <p:spPr>
              <a:xfrm>
                <a:off x="7018388" y="4353243"/>
                <a:ext cx="4907526" cy="2352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6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6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CA" sz="66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66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CA" sz="66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CA" sz="66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CA" sz="66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6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6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CA" sz="6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</m:t>
                                    </m:r>
                                    <m:r>
                                      <a:rPr lang="en-CA" sz="66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CA" sz="6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CA" sz="6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6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CA" sz="6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CA" sz="6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CA" sz="66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CA" sz="6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6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CA" sz="6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</m:t>
                                    </m:r>
                                    <m:r>
                                      <a:rPr lang="en-CA" sz="66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CA" sz="66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7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3E60D8E-B889-5980-6913-628151297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388" y="4353243"/>
                <a:ext cx="4907526" cy="23525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1C4D05E7-236E-30D2-7422-67E4A0B112B4}"/>
              </a:ext>
            </a:extLst>
          </p:cNvPr>
          <p:cNvSpPr/>
          <p:nvPr/>
        </p:nvSpPr>
        <p:spPr>
          <a:xfrm>
            <a:off x="-1" y="3701366"/>
            <a:ext cx="11779047" cy="329883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F9604A-1542-3BD3-562F-DD895ACD6E3C}"/>
              </a:ext>
            </a:extLst>
          </p:cNvPr>
          <p:cNvSpPr txBox="1"/>
          <p:nvPr/>
        </p:nvSpPr>
        <p:spPr>
          <a:xfrm>
            <a:off x="7018388" y="3270934"/>
            <a:ext cx="422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5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Pauli Vector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A28D6A-B413-0EAA-5E1C-9017F31AFF18}"/>
              </a:ext>
            </a:extLst>
          </p:cNvPr>
          <p:cNvSpPr txBox="1"/>
          <p:nvPr/>
        </p:nvSpPr>
        <p:spPr>
          <a:xfrm>
            <a:off x="138573" y="3316645"/>
            <a:ext cx="4223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Standard Vector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7479F4-6081-93A4-57A2-AFBF54A1DB9C}"/>
              </a:ext>
            </a:extLst>
          </p:cNvPr>
          <p:cNvSpPr txBox="1"/>
          <p:nvPr/>
        </p:nvSpPr>
        <p:spPr>
          <a:xfrm>
            <a:off x="400050" y="295264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600" dirty="0"/>
              <a:t>1 Vector Index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416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99"/>
    </mc:Choice>
    <mc:Fallback xmlns="">
      <p:transition spd="slow" advTm="6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9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EFB1EC-7B52-4CAC-BB3C-7D52F1A59058}"/>
                  </a:ext>
                </a:extLst>
              </p:cNvPr>
              <p:cNvSpPr txBox="1"/>
              <p:nvPr/>
            </p:nvSpPr>
            <p:spPr>
              <a:xfrm>
                <a:off x="581025" y="805786"/>
                <a:ext cx="6455870" cy="20456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GB" sz="4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48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GB" sz="4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GB" sz="4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GB" sz="4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48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4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GB" sz="4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sz="4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48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4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GB" sz="4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48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GB" sz="4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GB" sz="4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CA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CA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CA" sz="4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EFB1EC-7B52-4CAC-BB3C-7D52F1A59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25" y="805786"/>
                <a:ext cx="6455870" cy="20456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A49327-DE9E-D609-34A0-96ED15E3BB0E}"/>
                  </a:ext>
                </a:extLst>
              </p:cNvPr>
              <p:cNvSpPr txBox="1"/>
              <p:nvPr/>
            </p:nvSpPr>
            <p:spPr>
              <a:xfrm>
                <a:off x="0" y="2851474"/>
                <a:ext cx="113157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/>
                  <a:t>Rotating Pauli Spinors - </a:t>
                </a:r>
                <a14:m>
                  <m:oMath xmlns:m="http://schemas.openxmlformats.org/officeDocument/2006/math"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𝑆𝑈</m:t>
                    </m:r>
                    <m:d>
                      <m:dPr>
                        <m:ctrlPr>
                          <a:rPr lang="en-CA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5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CA" sz="5400" dirty="0"/>
                  <a:t> matrices: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A49327-DE9E-D609-34A0-96ED15E3B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51474"/>
                <a:ext cx="11315700" cy="923330"/>
              </a:xfrm>
              <a:prstGeom prst="rect">
                <a:avLst/>
              </a:prstGeom>
              <a:blipFill>
                <a:blip r:embed="rId4"/>
                <a:stretch>
                  <a:fillRect l="-2856" t="-17881" r="-2586" b="-403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FA0490-C206-B931-E834-8E16B0B4E973}"/>
                  </a:ext>
                </a:extLst>
              </p:cNvPr>
              <p:cNvSpPr txBox="1"/>
              <p:nvPr/>
            </p:nvSpPr>
            <p:spPr>
              <a:xfrm>
                <a:off x="0" y="0"/>
                <a:ext cx="11125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5400" dirty="0"/>
                  <a:t>Rotating 3D Vector - </a:t>
                </a:r>
                <a14:m>
                  <m:oMath xmlns:m="http://schemas.openxmlformats.org/officeDocument/2006/math"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𝑆𝑂</m:t>
                    </m:r>
                    <m:r>
                      <a:rPr lang="en-CA" sz="5400" b="0" i="1" smtClean="0">
                        <a:latin typeface="Cambria Math" panose="02040503050406030204" pitchFamily="18" charset="0"/>
                      </a:rPr>
                      <m:t>(3)</m:t>
                    </m:r>
                  </m:oMath>
                </a14:m>
                <a:r>
                  <a:rPr lang="en-CA" sz="5400" dirty="0"/>
                  <a:t> matrix: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FA0490-C206-B931-E834-8E16B0B4E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1125200" cy="923330"/>
              </a:xfrm>
              <a:prstGeom prst="rect">
                <a:avLst/>
              </a:prstGeom>
              <a:blipFill>
                <a:blip r:embed="rId5"/>
                <a:stretch>
                  <a:fillRect l="-2904" t="-17881" b="-403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8B8AC60-5671-C757-CC8B-5265706C6A6D}"/>
              </a:ext>
            </a:extLst>
          </p:cNvPr>
          <p:cNvCxnSpPr>
            <a:cxnSpLocks/>
          </p:cNvCxnSpPr>
          <p:nvPr/>
        </p:nvCxnSpPr>
        <p:spPr>
          <a:xfrm>
            <a:off x="0" y="2914997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37B4306-CF75-D228-7163-A50E9964C82F}"/>
                  </a:ext>
                </a:extLst>
              </p:cNvPr>
              <p:cNvSpPr txBox="1"/>
              <p:nvPr/>
            </p:nvSpPr>
            <p:spPr>
              <a:xfrm>
                <a:off x="114301" y="3679554"/>
                <a:ext cx="12020550" cy="24779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5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5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GB" sz="5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5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5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ctrlPr>
                                        <a:rPr lang="en-CA" sz="5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5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5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  <m:e>
                              <m:r>
                                <a:rPr lang="en-GB" sz="5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5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sz="5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5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sz="5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ctrlPr>
                                        <a:rPr lang="en-CA" sz="5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5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GB" sz="5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CA" sz="5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CA" sz="54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54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CA" sz="54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CA" sz="54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54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p>
                                <m:r>
                                  <a:rPr lang="en-CA" sz="54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eqArr>
                      </m:e>
                    </m:d>
                    <m:r>
                      <a:rPr lang="en-CA" sz="5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d>
                      <m:dPr>
                        <m:begChr m:val="["/>
                        <m:endChr m:val="]"/>
                        <m:ctrlPr>
                          <a:rPr lang="en-CA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540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sz="5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CA" sz="54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54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b>
                                  <m:r>
                                    <a:rPr lang="en-CA" sz="54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CA" sz="5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CA" sz="5400" i="1">
                                  <a:solidFill>
                                    <a:srgbClr val="FF66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CA" sz="54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54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b>
                                  <m:r>
                                    <a:rPr lang="en-CA" sz="5400" b="0" i="1" smtClean="0">
                                      <a:solidFill>
                                        <a:srgbClr val="FF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GB" sz="5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5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5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GB" sz="5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5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GB" sz="5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CA" sz="5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f>
                                        <m:fPr>
                                          <m:ctrlPr>
                                            <a:rPr lang="en-CA" sz="5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5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lang="en-GB" sz="5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</m:e>
                                <m:e>
                                  <m:r>
                                    <a:rPr lang="en-GB" sz="5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5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en-GB" sz="5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5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CA" sz="5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f>
                                        <m:fPr>
                                          <m:ctrlPr>
                                            <a:rPr lang="en-CA" sz="5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5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lang="en-GB" sz="5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GB" sz="5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CA" sz="540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37B4306-CF75-D228-7163-A50E9964C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1" y="3679554"/>
                <a:ext cx="12020550" cy="24779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997C3E5-63C0-C3FB-F0B7-5A4C78CDCB16}"/>
              </a:ext>
            </a:extLst>
          </p:cNvPr>
          <p:cNvGrpSpPr/>
          <p:nvPr/>
        </p:nvGrpSpPr>
        <p:grpSpPr>
          <a:xfrm>
            <a:off x="121775" y="3774804"/>
            <a:ext cx="5136026" cy="3007444"/>
            <a:chOff x="121775" y="3085517"/>
            <a:chExt cx="5136026" cy="300744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A564E5-0041-2439-2526-29FF629F314D}"/>
                </a:ext>
              </a:extLst>
            </p:cNvPr>
            <p:cNvSpPr/>
            <p:nvPr/>
          </p:nvSpPr>
          <p:spPr>
            <a:xfrm>
              <a:off x="121775" y="3085517"/>
              <a:ext cx="5021725" cy="300744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BFB75CB-4CB9-7858-1D2A-799BBB67ADEC}"/>
                </a:ext>
              </a:extLst>
            </p:cNvPr>
            <p:cNvGrpSpPr/>
            <p:nvPr/>
          </p:nvGrpSpPr>
          <p:grpSpPr>
            <a:xfrm>
              <a:off x="1092438" y="5056080"/>
              <a:ext cx="4165363" cy="1018569"/>
              <a:chOff x="1092438" y="5056080"/>
              <a:chExt cx="4165363" cy="1018569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70F6AB-DA0F-8D5A-81CD-3D8DC33A9D46}"/>
                  </a:ext>
                </a:extLst>
              </p:cNvPr>
              <p:cNvSpPr txBox="1"/>
              <p:nvPr/>
            </p:nvSpPr>
            <p:spPr>
              <a:xfrm>
                <a:off x="1092438" y="5366763"/>
                <a:ext cx="416536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000" dirty="0">
                    <a:solidFill>
                      <a:srgbClr val="FF0000"/>
                    </a:solidFill>
                  </a:rPr>
                  <a:t>half-angle rotation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05ED902-A1C9-E4DA-B2BD-9881B4A701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81847" y="5056080"/>
                <a:ext cx="461303" cy="292371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6D27470-9BE6-9EE9-D8AA-3ACD6C0EC7AA}"/>
              </a:ext>
            </a:extLst>
          </p:cNvPr>
          <p:cNvGrpSpPr/>
          <p:nvPr/>
        </p:nvGrpSpPr>
        <p:grpSpPr>
          <a:xfrm>
            <a:off x="5410200" y="3774804"/>
            <a:ext cx="6660025" cy="3007440"/>
            <a:chOff x="5410200" y="3085517"/>
            <a:chExt cx="6660025" cy="300744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1B79FC3-A25C-4B33-90BE-0F85D0C81907}"/>
                </a:ext>
              </a:extLst>
            </p:cNvPr>
            <p:cNvSpPr/>
            <p:nvPr/>
          </p:nvSpPr>
          <p:spPr>
            <a:xfrm>
              <a:off x="5410200" y="3085517"/>
              <a:ext cx="6660025" cy="3007440"/>
            </a:xfrm>
            <a:prstGeom prst="rect">
              <a:avLst/>
            </a:prstGeom>
            <a:noFill/>
            <a:ln w="76200"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90A4197-D647-BCB7-5E04-38D76A807D61}"/>
                </a:ext>
              </a:extLst>
            </p:cNvPr>
            <p:cNvGrpSpPr/>
            <p:nvPr/>
          </p:nvGrpSpPr>
          <p:grpSpPr>
            <a:xfrm>
              <a:off x="6209414" y="5306128"/>
              <a:ext cx="4367439" cy="707886"/>
              <a:chOff x="-1225075" y="5306128"/>
              <a:chExt cx="4367439" cy="707886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945C525-B61B-54AD-44A4-A5217EB85D1C}"/>
                  </a:ext>
                </a:extLst>
              </p:cNvPr>
              <p:cNvSpPr txBox="1"/>
              <p:nvPr/>
            </p:nvSpPr>
            <p:spPr>
              <a:xfrm>
                <a:off x="-1225075" y="5306128"/>
                <a:ext cx="410073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000" dirty="0">
                    <a:solidFill>
                      <a:schemeClr val="accent2">
                        <a:lumMod val="75000"/>
                      </a:schemeClr>
                    </a:solidFill>
                  </a:rPr>
                  <a:t>half-angle rotation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02B731F6-8AAF-5E28-8756-F07EAB45D5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14776" y="5348451"/>
                <a:ext cx="327588" cy="430421"/>
              </a:xfrm>
              <a:prstGeom prst="straightConnector1">
                <a:avLst/>
              </a:prstGeom>
              <a:ln w="76200">
                <a:solidFill>
                  <a:schemeClr val="accent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1722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61"/>
    </mc:Choice>
    <mc:Fallback xmlns="">
      <p:transition spd="slow" advTm="185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2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E233E7B-1F65-37C4-F11C-455425881886}"/>
              </a:ext>
            </a:extLst>
          </p:cNvPr>
          <p:cNvGrpSpPr/>
          <p:nvPr/>
        </p:nvGrpSpPr>
        <p:grpSpPr>
          <a:xfrm>
            <a:off x="962844" y="888177"/>
            <a:ext cx="3155571" cy="1290964"/>
            <a:chOff x="5588796" y="4109086"/>
            <a:chExt cx="3155571" cy="129096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90DCF1D-9B40-3BCD-BCB0-4F8D59D15D6A}"/>
                </a:ext>
              </a:extLst>
            </p:cNvPr>
            <p:cNvCxnSpPr>
              <a:cxnSpLocks/>
            </p:cNvCxnSpPr>
            <p:nvPr/>
          </p:nvCxnSpPr>
          <p:spPr>
            <a:xfrm>
              <a:off x="5588796" y="5400050"/>
              <a:ext cx="1975638" cy="0"/>
            </a:xfrm>
            <a:prstGeom prst="straightConnector1">
              <a:avLst/>
            </a:prstGeom>
            <a:ln w="2159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B6A9C8C-1A36-07B4-1DB3-83889B21C1A9}"/>
                    </a:ext>
                  </a:extLst>
                </p:cNvPr>
                <p:cNvSpPr txBox="1"/>
                <p:nvPr/>
              </p:nvSpPr>
              <p:spPr>
                <a:xfrm>
                  <a:off x="7564434" y="4109086"/>
                  <a:ext cx="1179933" cy="12877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72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CA" sz="7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7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CA" sz="7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7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B6A9C8C-1A36-07B4-1DB3-83889B21C1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4434" y="4109086"/>
                  <a:ext cx="1179933" cy="128778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D8F9FFA-41D2-7A88-628C-F8C60D03803C}"/>
              </a:ext>
            </a:extLst>
          </p:cNvPr>
          <p:cNvGrpSpPr/>
          <p:nvPr/>
        </p:nvGrpSpPr>
        <p:grpSpPr>
          <a:xfrm>
            <a:off x="1039298" y="-147485"/>
            <a:ext cx="1385584" cy="2309997"/>
            <a:chOff x="5665250" y="3073424"/>
            <a:chExt cx="1385584" cy="2309997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051C2D8-C7F1-9E39-5D51-DEEF8B38D6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5250" y="3448015"/>
              <a:ext cx="0" cy="1935406"/>
            </a:xfrm>
            <a:prstGeom prst="straightConnector1">
              <a:avLst/>
            </a:prstGeom>
            <a:ln w="2159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7B5F107-1D64-DDCA-53FB-6012E4BEC5BA}"/>
                    </a:ext>
                  </a:extLst>
                </p:cNvPr>
                <p:cNvSpPr txBox="1"/>
                <p:nvPr/>
              </p:nvSpPr>
              <p:spPr>
                <a:xfrm>
                  <a:off x="5974342" y="3073424"/>
                  <a:ext cx="1076492" cy="1200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72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CA" sz="7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7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CA" sz="7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7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7B5F107-1D64-DDCA-53FB-6012E4BEC5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4342" y="3073424"/>
                  <a:ext cx="1076492" cy="120033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69168F0-607C-FCDD-3059-327A356947F2}"/>
              </a:ext>
            </a:extLst>
          </p:cNvPr>
          <p:cNvGrpSpPr/>
          <p:nvPr/>
        </p:nvGrpSpPr>
        <p:grpSpPr>
          <a:xfrm>
            <a:off x="1023265" y="2175967"/>
            <a:ext cx="2432686" cy="1705712"/>
            <a:chOff x="5649217" y="5396876"/>
            <a:chExt cx="2432686" cy="170571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F78F8CB-DBB2-F972-123E-04682A9A9F33}"/>
                </a:ext>
              </a:extLst>
            </p:cNvPr>
            <p:cNvCxnSpPr>
              <a:cxnSpLocks/>
            </p:cNvCxnSpPr>
            <p:nvPr/>
          </p:nvCxnSpPr>
          <p:spPr>
            <a:xfrm>
              <a:off x="5649217" y="5396876"/>
              <a:ext cx="1219391" cy="1291000"/>
            </a:xfrm>
            <a:prstGeom prst="straightConnector1">
              <a:avLst/>
            </a:prstGeom>
            <a:ln w="2159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DED5059-64CD-779C-6C3E-7DBA5265A707}"/>
                    </a:ext>
                  </a:extLst>
                </p:cNvPr>
                <p:cNvSpPr txBox="1"/>
                <p:nvPr/>
              </p:nvSpPr>
              <p:spPr>
                <a:xfrm>
                  <a:off x="6821065" y="5902259"/>
                  <a:ext cx="1260838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CA" sz="72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CA" sz="7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7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CA" sz="72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7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DED5059-64CD-779C-6C3E-7DBA5265A7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1065" y="5902259"/>
                  <a:ext cx="1260838" cy="120032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D6433C7-2C2A-6B35-74E8-8B34CD73F623}"/>
              </a:ext>
            </a:extLst>
          </p:cNvPr>
          <p:cNvGrpSpPr/>
          <p:nvPr/>
        </p:nvGrpSpPr>
        <p:grpSpPr>
          <a:xfrm>
            <a:off x="5999021" y="-117988"/>
            <a:ext cx="4953866" cy="4029164"/>
            <a:chOff x="5999021" y="-117988"/>
            <a:chExt cx="4953866" cy="4029164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FDBCCA7-0EB5-27A8-8C3F-4882DA604640}"/>
                </a:ext>
              </a:extLst>
            </p:cNvPr>
            <p:cNvGrpSpPr/>
            <p:nvPr/>
          </p:nvGrpSpPr>
          <p:grpSpPr>
            <a:xfrm>
              <a:off x="8023946" y="316282"/>
              <a:ext cx="2047154" cy="1952035"/>
              <a:chOff x="13879732" y="-96295"/>
              <a:chExt cx="2047154" cy="1952035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FF176435-8F03-43DA-416B-EBB3F79A03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79732" y="1855740"/>
                <a:ext cx="2047154" cy="0"/>
              </a:xfrm>
              <a:prstGeom prst="straightConnector1">
                <a:avLst/>
              </a:prstGeom>
              <a:ln w="215900">
                <a:solidFill>
                  <a:srgbClr val="002060">
                    <a:alpha val="34000"/>
                  </a:srgb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A51AA691-1684-5953-A040-627F63AB87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956186" y="-96295"/>
                <a:ext cx="0" cy="1935406"/>
              </a:xfrm>
              <a:prstGeom prst="straightConnector1">
                <a:avLst/>
              </a:prstGeom>
              <a:ln w="215900">
                <a:solidFill>
                  <a:srgbClr val="002060">
                    <a:alpha val="34000"/>
                  </a:srgb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C33B2B5-4019-4D00-CC99-DAB42DEE41D1}"/>
                    </a:ext>
                  </a:extLst>
                </p:cNvPr>
                <p:cNvSpPr txBox="1"/>
                <p:nvPr/>
              </p:nvSpPr>
              <p:spPr>
                <a:xfrm>
                  <a:off x="9772954" y="234832"/>
                  <a:ext cx="1179933" cy="14580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CA" sz="7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CA" sz="72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CA" sz="7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7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CA" sz="7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CA" sz="72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C33B2B5-4019-4D00-CC99-DAB42DEE41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2954" y="234832"/>
                  <a:ext cx="1179933" cy="145809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BAA1F2E-898E-9B06-C540-09120BCAB85D}"/>
                    </a:ext>
                  </a:extLst>
                </p:cNvPr>
                <p:cNvSpPr txBox="1"/>
                <p:nvPr/>
              </p:nvSpPr>
              <p:spPr>
                <a:xfrm>
                  <a:off x="5999021" y="-117988"/>
                  <a:ext cx="1076492" cy="13355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CA" sz="7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CA" sz="72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CA" sz="7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7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CA" sz="72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acc>
                          </m:e>
                        </m:acc>
                      </m:oMath>
                    </m:oMathPara>
                  </a14:m>
                  <a:endParaRPr lang="en-CA" sz="72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BAA1F2E-898E-9B06-C540-09120BCAB8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9021" y="-117988"/>
                  <a:ext cx="1076492" cy="133555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2C4BE71-18F6-FCCD-B10B-0EAB9C312EA9}"/>
                </a:ext>
              </a:extLst>
            </p:cNvPr>
            <p:cNvGrpSpPr/>
            <p:nvPr/>
          </p:nvGrpSpPr>
          <p:grpSpPr>
            <a:xfrm>
              <a:off x="8023946" y="2202288"/>
              <a:ext cx="2338975" cy="1708888"/>
              <a:chOff x="5649217" y="5396876"/>
              <a:chExt cx="2338975" cy="1708888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5A1BEE6B-BBA9-6CE8-06B1-43E109A0AA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9217" y="5396876"/>
                <a:ext cx="1219391" cy="1291000"/>
              </a:xfrm>
              <a:prstGeom prst="straightConnector1">
                <a:avLst/>
              </a:prstGeom>
              <a:ln w="2159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322A5711-35ED-F08F-943C-ED584780370B}"/>
                      </a:ext>
                    </a:extLst>
                  </p:cNvPr>
                  <p:cNvSpPr txBox="1"/>
                  <p:nvPr/>
                </p:nvSpPr>
                <p:spPr>
                  <a:xfrm>
                    <a:off x="6727354" y="5770206"/>
                    <a:ext cx="1260838" cy="133555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CA" sz="7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CA" sz="7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CA" sz="7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7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CA" sz="7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acc>
                        </m:oMath>
                      </m:oMathPara>
                    </a14:m>
                    <a:endParaRPr lang="en-CA" sz="72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322A5711-35ED-F08F-943C-ED584780370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27354" y="5770206"/>
                    <a:ext cx="1260838" cy="133555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59329DB-64CA-BFA7-4505-CC03B9B5F26D}"/>
                </a:ext>
              </a:extLst>
            </p:cNvPr>
            <p:cNvGrpSpPr/>
            <p:nvPr/>
          </p:nvGrpSpPr>
          <p:grpSpPr>
            <a:xfrm rot="19800000">
              <a:off x="7568644" y="-50158"/>
              <a:ext cx="1806873" cy="2456671"/>
              <a:chOff x="13781778" y="-1301809"/>
              <a:chExt cx="1806873" cy="2456671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82ECA584-1AE7-EE50-6BE4-6D89CC41B1F6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" flipV="1">
                <a:off x="13840542" y="145590"/>
                <a:ext cx="1748109" cy="1009272"/>
              </a:xfrm>
              <a:prstGeom prst="straightConnector1">
                <a:avLst/>
              </a:prstGeom>
              <a:ln w="2159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46525D3B-A98B-258E-646D-76E553D1C3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781778" y="-1301809"/>
                <a:ext cx="0" cy="1935406"/>
              </a:xfrm>
              <a:prstGeom prst="straightConnector1">
                <a:avLst/>
              </a:prstGeom>
              <a:ln w="2159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CDAC3D4D-54C6-A134-6565-87910B695924}"/>
                </a:ext>
              </a:extLst>
            </p:cNvPr>
            <p:cNvSpPr/>
            <p:nvPr/>
          </p:nvSpPr>
          <p:spPr>
            <a:xfrm>
              <a:off x="7054479" y="1203483"/>
              <a:ext cx="2182762" cy="2182762"/>
            </a:xfrm>
            <a:prstGeom prst="arc">
              <a:avLst>
                <a:gd name="adj1" fmla="val 19896584"/>
                <a:gd name="adj2" fmla="val 0"/>
              </a:avLst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D99BFD12-C4A7-4948-7860-48F47A8D9A51}"/>
                </a:ext>
              </a:extLst>
            </p:cNvPr>
            <p:cNvSpPr/>
            <p:nvPr/>
          </p:nvSpPr>
          <p:spPr>
            <a:xfrm rot="16200000">
              <a:off x="7054479" y="1203483"/>
              <a:ext cx="2182762" cy="2182762"/>
            </a:xfrm>
            <a:prstGeom prst="arc">
              <a:avLst>
                <a:gd name="adj1" fmla="val 19948846"/>
                <a:gd name="adj2" fmla="val 0"/>
              </a:avLst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CEE3FE4-7661-3221-222A-279D0C288581}"/>
              </a:ext>
            </a:extLst>
          </p:cNvPr>
          <p:cNvGrpSpPr/>
          <p:nvPr/>
        </p:nvGrpSpPr>
        <p:grpSpPr>
          <a:xfrm>
            <a:off x="554304" y="3744523"/>
            <a:ext cx="2770025" cy="2605384"/>
            <a:chOff x="1348390" y="3744523"/>
            <a:chExt cx="2770025" cy="260538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4589C2C-7B9C-4BA5-9C4C-D76D6DD6D44F}"/>
                </a:ext>
              </a:extLst>
            </p:cNvPr>
            <p:cNvGrpSpPr/>
            <p:nvPr/>
          </p:nvGrpSpPr>
          <p:grpSpPr>
            <a:xfrm>
              <a:off x="1348390" y="5149578"/>
              <a:ext cx="2770025" cy="1200329"/>
              <a:chOff x="5588796" y="4199721"/>
              <a:chExt cx="2770025" cy="1200329"/>
            </a:xfrm>
          </p:grpSpPr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8386DD95-E40A-3F4E-5C61-596557F8C1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796" y="5400050"/>
                <a:ext cx="1975638" cy="0"/>
              </a:xfrm>
              <a:prstGeom prst="straightConnector1">
                <a:avLst/>
              </a:prstGeom>
              <a:ln w="2159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0F62BB17-7627-ABAB-DCF2-BBFC862EE01E}"/>
                      </a:ext>
                    </a:extLst>
                  </p:cNvPr>
                  <p:cNvSpPr txBox="1"/>
                  <p:nvPr/>
                </p:nvSpPr>
                <p:spPr>
                  <a:xfrm>
                    <a:off x="7178888" y="4199721"/>
                    <a:ext cx="1179933" cy="12003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7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CA" sz="7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CA" sz="72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0F62BB17-7627-ABAB-DCF2-BBFC862EE0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78888" y="4199721"/>
                    <a:ext cx="1179933" cy="120032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EDE7F6B-4BE9-89D9-AD7E-BE483556FA11}"/>
                </a:ext>
              </a:extLst>
            </p:cNvPr>
            <p:cNvGrpSpPr/>
            <p:nvPr/>
          </p:nvGrpSpPr>
          <p:grpSpPr>
            <a:xfrm>
              <a:off x="1365850" y="3744523"/>
              <a:ext cx="1201346" cy="2588755"/>
              <a:chOff x="5665250" y="2794666"/>
              <a:chExt cx="1201346" cy="2588755"/>
            </a:xfrm>
          </p:grpSpPr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60E3E9B4-217C-6819-85DD-7DC35A449D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65250" y="3448015"/>
                <a:ext cx="0" cy="1935406"/>
              </a:xfrm>
              <a:prstGeom prst="straightConnector1">
                <a:avLst/>
              </a:prstGeom>
              <a:ln w="2159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A7217484-8668-DF9F-8D49-E6ECFD3F0A92}"/>
                      </a:ext>
                    </a:extLst>
                  </p:cNvPr>
                  <p:cNvSpPr txBox="1"/>
                  <p:nvPr/>
                </p:nvSpPr>
                <p:spPr>
                  <a:xfrm>
                    <a:off x="5790104" y="2794666"/>
                    <a:ext cx="1076492" cy="1200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72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72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CA" sz="72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CA" sz="72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A7217484-8668-DF9F-8D49-E6ECFD3F0A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0104" y="2794666"/>
                    <a:ext cx="1076492" cy="120033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2F7D073-2AFC-C726-D21C-D53DDAC0FEE9}"/>
              </a:ext>
            </a:extLst>
          </p:cNvPr>
          <p:cNvCxnSpPr>
            <a:cxnSpLocks/>
          </p:cNvCxnSpPr>
          <p:nvPr/>
        </p:nvCxnSpPr>
        <p:spPr>
          <a:xfrm>
            <a:off x="0" y="3934790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77715B2-3D5A-468A-8B9C-127A3C40EEC8}"/>
              </a:ext>
            </a:extLst>
          </p:cNvPr>
          <p:cNvGrpSpPr/>
          <p:nvPr/>
        </p:nvGrpSpPr>
        <p:grpSpPr>
          <a:xfrm>
            <a:off x="6638933" y="3934790"/>
            <a:ext cx="5553067" cy="2415118"/>
            <a:chOff x="1348390" y="3934789"/>
            <a:chExt cx="5553067" cy="2415118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B3DD5E8D-0670-C214-F447-77019394C7B5}"/>
                </a:ext>
              </a:extLst>
            </p:cNvPr>
            <p:cNvGrpSpPr/>
            <p:nvPr/>
          </p:nvGrpSpPr>
          <p:grpSpPr>
            <a:xfrm>
              <a:off x="1348390" y="5162929"/>
              <a:ext cx="5553067" cy="1186978"/>
              <a:chOff x="5588796" y="4213072"/>
              <a:chExt cx="5553067" cy="1186978"/>
            </a:xfrm>
          </p:grpSpPr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176AFD44-B1DA-C6D1-EF49-D58A84B782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796" y="5400050"/>
                <a:ext cx="3970346" cy="0"/>
              </a:xfrm>
              <a:prstGeom prst="straightConnector1">
                <a:avLst/>
              </a:prstGeom>
              <a:ln w="2159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CEAABA-426B-41E8-4A12-BF853DD43B75}"/>
                      </a:ext>
                    </a:extLst>
                  </p:cNvPr>
                  <p:cNvSpPr txBox="1"/>
                  <p:nvPr/>
                </p:nvSpPr>
                <p:spPr>
                  <a:xfrm>
                    <a:off x="8033399" y="4213072"/>
                    <a:ext cx="3108464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CA" sz="6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CA" sz="60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CA" sz="60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acc>
                          <m:r>
                            <a:rPr lang="en-CA" sz="6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CA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CA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CA" sz="60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5CEAABA-426B-41E8-4A12-BF853DD43B7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33399" y="4213072"/>
                    <a:ext cx="3108464" cy="101566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5CDD6DB-E21B-7C51-F7F5-C15C68E64254}"/>
                </a:ext>
              </a:extLst>
            </p:cNvPr>
            <p:cNvGrpSpPr/>
            <p:nvPr/>
          </p:nvGrpSpPr>
          <p:grpSpPr>
            <a:xfrm>
              <a:off x="1365850" y="3934789"/>
              <a:ext cx="3023854" cy="2398489"/>
              <a:chOff x="5665250" y="2984932"/>
              <a:chExt cx="3023854" cy="2398489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69B4F2E0-59ED-D940-030F-8980E9D4E3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65250" y="3448015"/>
                <a:ext cx="0" cy="1935406"/>
              </a:xfrm>
              <a:prstGeom prst="straightConnector1">
                <a:avLst/>
              </a:prstGeom>
              <a:ln w="2159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B3496D09-EA78-754E-EB79-9008F441A0AA}"/>
                      </a:ext>
                    </a:extLst>
                  </p:cNvPr>
                  <p:cNvSpPr txBox="1"/>
                  <p:nvPr/>
                </p:nvSpPr>
                <p:spPr>
                  <a:xfrm>
                    <a:off x="5888200" y="2984932"/>
                    <a:ext cx="2800904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CA" sz="6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CA" sz="60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60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CA" sz="60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acc>
                          <m:r>
                            <a:rPr lang="en-CA" sz="60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CA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60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CA" sz="60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CA" sz="60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B3496D09-EA78-754E-EB79-9008F441A0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8200" y="2984932"/>
                    <a:ext cx="2800904" cy="101566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17307D01-9604-55EC-6A6F-C1ED68976E1C}"/>
              </a:ext>
            </a:extLst>
          </p:cNvPr>
          <p:cNvSpPr/>
          <p:nvPr/>
        </p:nvSpPr>
        <p:spPr>
          <a:xfrm>
            <a:off x="3984594" y="1988160"/>
            <a:ext cx="3500284" cy="1643958"/>
          </a:xfrm>
          <a:prstGeom prst="rightArrow">
            <a:avLst>
              <a:gd name="adj1" fmla="val 70716"/>
              <a:gd name="adj2" fmla="val 50000"/>
            </a:avLst>
          </a:prstGeom>
          <a:solidFill>
            <a:srgbClr val="E2F0D9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>
                <a:solidFill>
                  <a:schemeClr val="tx1"/>
                </a:solidFill>
              </a:rPr>
              <a:t>change of  </a:t>
            </a:r>
            <a:br>
              <a:rPr lang="en-CA" sz="4000" dirty="0">
                <a:solidFill>
                  <a:schemeClr val="tx1"/>
                </a:solidFill>
              </a:rPr>
            </a:br>
            <a:r>
              <a:rPr lang="en-CA" sz="4000" dirty="0">
                <a:solidFill>
                  <a:schemeClr val="tx1"/>
                </a:solidFill>
              </a:rPr>
              <a:t>vector basis</a:t>
            </a: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4E65F10C-03ED-4568-B431-6FA92A8A473E}"/>
              </a:ext>
            </a:extLst>
          </p:cNvPr>
          <p:cNvSpPr/>
          <p:nvPr/>
        </p:nvSpPr>
        <p:spPr>
          <a:xfrm>
            <a:off x="2619539" y="4071947"/>
            <a:ext cx="3500284" cy="1621668"/>
          </a:xfrm>
          <a:prstGeom prst="rightArrow">
            <a:avLst>
              <a:gd name="adj1" fmla="val 70716"/>
              <a:gd name="adj2" fmla="val 50000"/>
            </a:avLst>
          </a:prstGeom>
          <a:solidFill>
            <a:srgbClr val="E2F0D9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>
                <a:solidFill>
                  <a:schemeClr val="tx1"/>
                </a:solidFill>
              </a:rPr>
              <a:t>change of </a:t>
            </a:r>
            <a:br>
              <a:rPr lang="en-CA" sz="4000" dirty="0">
                <a:solidFill>
                  <a:schemeClr val="tx1"/>
                </a:solidFill>
              </a:rPr>
            </a:br>
            <a:r>
              <a:rPr lang="en-CA" sz="4000" dirty="0">
                <a:solidFill>
                  <a:schemeClr val="tx1"/>
                </a:solidFill>
              </a:rPr>
              <a:t>spinor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A58EC1-1660-839F-24D1-196EAEAD9413}"/>
                  </a:ext>
                </a:extLst>
              </p:cNvPr>
              <p:cNvSpPr txBox="1"/>
              <p:nvPr/>
            </p:nvSpPr>
            <p:spPr>
              <a:xfrm>
                <a:off x="4557175" y="320547"/>
                <a:ext cx="1148583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𝒱</m:t>
                      </m:r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A58EC1-1660-839F-24D1-196EAEAD9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175" y="320547"/>
                <a:ext cx="1148583" cy="132343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178B573-38B3-9E57-DF2E-B87CAF1DCDA4}"/>
                  </a:ext>
                </a:extLst>
              </p:cNvPr>
              <p:cNvSpPr txBox="1"/>
              <p:nvPr/>
            </p:nvSpPr>
            <p:spPr>
              <a:xfrm>
                <a:off x="3903829" y="5514938"/>
                <a:ext cx="1045478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8000" b="0" i="1" smtClean="0">
                          <a:latin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CA" sz="80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178B573-38B3-9E57-DF2E-B87CAF1DC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829" y="5514938"/>
                <a:ext cx="1045478" cy="132343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5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D50A608F-CC4B-116E-29AB-4C84A26354B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018360" y="4924800"/>
              <a:ext cx="3097440" cy="14238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D50A608F-CC4B-116E-29AB-4C84A26354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009000" y="4915440"/>
                <a:ext cx="3116160" cy="1442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3923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30"/>
    </mc:Choice>
    <mc:Fallback xmlns="">
      <p:transition spd="slow" advTm="239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77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99">
            <a:extLst>
              <a:ext uri="{FF2B5EF4-FFF2-40B4-BE49-F238E27FC236}">
                <a16:creationId xmlns:a16="http://schemas.microsoft.com/office/drawing/2014/main" id="{D5D70DDA-E255-6050-4845-A7C39227098C}"/>
              </a:ext>
            </a:extLst>
          </p:cNvPr>
          <p:cNvGrpSpPr/>
          <p:nvPr/>
        </p:nvGrpSpPr>
        <p:grpSpPr>
          <a:xfrm>
            <a:off x="-460406" y="3122385"/>
            <a:ext cx="6918156" cy="4173736"/>
            <a:chOff x="-460406" y="3122385"/>
            <a:chExt cx="6918156" cy="4173736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E31E4458-4854-129E-E324-439A1167F9CF}"/>
                </a:ext>
              </a:extLst>
            </p:cNvPr>
            <p:cNvGrpSpPr/>
            <p:nvPr/>
          </p:nvGrpSpPr>
          <p:grpSpPr>
            <a:xfrm>
              <a:off x="-460406" y="3122385"/>
              <a:ext cx="4355201" cy="4173736"/>
              <a:chOff x="-833301" y="602488"/>
              <a:chExt cx="6929301" cy="6640582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BCCDA307-4444-2B00-31BB-8B6018DC60D5}"/>
                  </a:ext>
                </a:extLst>
              </p:cNvPr>
              <p:cNvSpPr/>
              <p:nvPr/>
            </p:nvSpPr>
            <p:spPr>
              <a:xfrm rot="5400000">
                <a:off x="2668148" y="3676868"/>
                <a:ext cx="250608" cy="25060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0CF4BEDD-ECF1-AE99-9362-589C551D7A80}"/>
                  </a:ext>
                </a:extLst>
              </p:cNvPr>
              <p:cNvGrpSpPr/>
              <p:nvPr/>
            </p:nvGrpSpPr>
            <p:grpSpPr>
              <a:xfrm rot="5400000" flipH="1">
                <a:off x="79661" y="1424479"/>
                <a:ext cx="5427180" cy="4711821"/>
                <a:chOff x="1060398" y="1991653"/>
                <a:chExt cx="4032354" cy="2870306"/>
              </a:xfrm>
            </p:grpSpPr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C2AC7A9A-24AA-9642-85C7-F9FD2D39E97E}"/>
                    </a:ext>
                  </a:extLst>
                </p:cNvPr>
                <p:cNvCxnSpPr/>
                <p:nvPr/>
              </p:nvCxnSpPr>
              <p:spPr>
                <a:xfrm>
                  <a:off x="1060398" y="1991653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57FA6902-25BC-7C8E-DC9E-DA2AB96CEC3F}"/>
                    </a:ext>
                  </a:extLst>
                </p:cNvPr>
                <p:cNvCxnSpPr/>
                <p:nvPr/>
              </p:nvCxnSpPr>
              <p:spPr>
                <a:xfrm>
                  <a:off x="1060398" y="3429000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505B6026-D8C1-427E-15F9-66FF6B0A2581}"/>
                    </a:ext>
                  </a:extLst>
                </p:cNvPr>
                <p:cNvCxnSpPr/>
                <p:nvPr/>
              </p:nvCxnSpPr>
              <p:spPr>
                <a:xfrm>
                  <a:off x="1060398" y="4861959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9559C8F5-CD54-D207-4664-9E2E684433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9652" y="1990445"/>
                <a:ext cx="916123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B0DDA637-3B3A-8DD4-144D-1A2DDFEC62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9647" y="5663214"/>
                <a:ext cx="831755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F120F6C-8E01-E177-238D-BA53351C4C55}"/>
                  </a:ext>
                </a:extLst>
              </p:cNvPr>
              <p:cNvSpPr/>
              <p:nvPr/>
            </p:nvSpPr>
            <p:spPr>
              <a:xfrm rot="5400000">
                <a:off x="1972578" y="-2084467"/>
                <a:ext cx="979202" cy="63531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2EC5ABA-618C-4DF8-D52F-694D8076CA25}"/>
                  </a:ext>
                </a:extLst>
              </p:cNvPr>
              <p:cNvSpPr/>
              <p:nvPr/>
            </p:nvSpPr>
            <p:spPr>
              <a:xfrm rot="5400000">
                <a:off x="2108543" y="3255613"/>
                <a:ext cx="1045613" cy="69293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D87242E5-7A4E-F2D6-BF59-F580934D9686}"/>
                    </a:ext>
                  </a:extLst>
                </p:cNvPr>
                <p:cNvSpPr txBox="1"/>
                <p:nvPr/>
              </p:nvSpPr>
              <p:spPr>
                <a:xfrm>
                  <a:off x="3269581" y="3636948"/>
                  <a:ext cx="3188169" cy="1396088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CA" sz="6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CA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𝔰</m:t>
                              </m:r>
                            </m:e>
                            <m:sup>
                              <m:r>
                                <a:rPr lang="en-CA" sz="6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acc>
                      <m:r>
                        <a:rPr lang="en-CA" sz="6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6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𝔰</m:t>
                          </m:r>
                        </m:e>
                        <m:sup>
                          <m:r>
                            <a:rPr lang="en-CA" sz="6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a14:m>
                  <a:r>
                    <a:rPr lang="en-CA" sz="6000" dirty="0">
                      <a:solidFill>
                        <a:srgbClr val="C0000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D87242E5-7A4E-F2D6-BF59-F580934D96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9581" y="3636948"/>
                  <a:ext cx="3188169" cy="139608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D7FF4F3-F972-676A-40FF-D35CAD6657ED}"/>
              </a:ext>
            </a:extLst>
          </p:cNvPr>
          <p:cNvGrpSpPr/>
          <p:nvPr/>
        </p:nvGrpSpPr>
        <p:grpSpPr>
          <a:xfrm>
            <a:off x="6014829" y="-411855"/>
            <a:ext cx="4813668" cy="4355202"/>
            <a:chOff x="5847778" y="-411856"/>
            <a:chExt cx="6398132" cy="578875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F45E56C-EE28-EE00-42E6-86CBF9A4EB4C}"/>
                </a:ext>
              </a:extLst>
            </p:cNvPr>
            <p:cNvGrpSpPr/>
            <p:nvPr/>
          </p:nvGrpSpPr>
          <p:grpSpPr>
            <a:xfrm rot="16200000">
              <a:off x="5727179" y="-291257"/>
              <a:ext cx="5788759" cy="5547562"/>
              <a:chOff x="-833301" y="602488"/>
              <a:chExt cx="6929301" cy="6640582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1B8D9EE-85C0-6F84-B055-F396A74781A1}"/>
                  </a:ext>
                </a:extLst>
              </p:cNvPr>
              <p:cNvSpPr/>
              <p:nvPr/>
            </p:nvSpPr>
            <p:spPr>
              <a:xfrm rot="5400000">
                <a:off x="2668148" y="3676868"/>
                <a:ext cx="250608" cy="25060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CB8A1F5A-5943-ADE1-FB67-F133D4ED1806}"/>
                  </a:ext>
                </a:extLst>
              </p:cNvPr>
              <p:cNvGrpSpPr/>
              <p:nvPr/>
            </p:nvGrpSpPr>
            <p:grpSpPr>
              <a:xfrm rot="5400000" flipH="1">
                <a:off x="79661" y="1424479"/>
                <a:ext cx="5427180" cy="4711821"/>
                <a:chOff x="1060398" y="1991653"/>
                <a:chExt cx="4032354" cy="2870306"/>
              </a:xfrm>
            </p:grpSpPr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69FD9A81-C7FF-1551-D26A-973639C3AFE3}"/>
                    </a:ext>
                  </a:extLst>
                </p:cNvPr>
                <p:cNvCxnSpPr/>
                <p:nvPr/>
              </p:nvCxnSpPr>
              <p:spPr>
                <a:xfrm>
                  <a:off x="1060398" y="1991653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8BC83213-05EB-6E72-F1B0-A12FAFC3F9C2}"/>
                    </a:ext>
                  </a:extLst>
                </p:cNvPr>
                <p:cNvCxnSpPr/>
                <p:nvPr/>
              </p:nvCxnSpPr>
              <p:spPr>
                <a:xfrm>
                  <a:off x="1060398" y="2701344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D3A377EB-6EFC-6164-F1F6-F1672A566AE0}"/>
                    </a:ext>
                  </a:extLst>
                </p:cNvPr>
                <p:cNvCxnSpPr/>
                <p:nvPr/>
              </p:nvCxnSpPr>
              <p:spPr>
                <a:xfrm>
                  <a:off x="1060398" y="3429000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E1ABDF8E-FA4F-4015-B9BA-34B0B81AA5E3}"/>
                    </a:ext>
                  </a:extLst>
                </p:cNvPr>
                <p:cNvCxnSpPr/>
                <p:nvPr/>
              </p:nvCxnSpPr>
              <p:spPr>
                <a:xfrm>
                  <a:off x="1060398" y="4152268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D93149B4-30D0-302A-8FE4-C420449D0F2A}"/>
                    </a:ext>
                  </a:extLst>
                </p:cNvPr>
                <p:cNvCxnSpPr/>
                <p:nvPr/>
              </p:nvCxnSpPr>
              <p:spPr>
                <a:xfrm>
                  <a:off x="1060398" y="4861959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46B6F6EF-1B22-DFAF-A4F4-9E198503A6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9652" y="1990445"/>
                <a:ext cx="916123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F546BF2D-3FFA-5754-5E0A-15BDEC3FD9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9647" y="5663214"/>
                <a:ext cx="831755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775135D-A437-F914-2B18-8E72287182B9}"/>
                  </a:ext>
                </a:extLst>
              </p:cNvPr>
              <p:cNvSpPr/>
              <p:nvPr/>
            </p:nvSpPr>
            <p:spPr>
              <a:xfrm rot="5400000">
                <a:off x="1972578" y="-2084467"/>
                <a:ext cx="979202" cy="63531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AB2A16A-DF12-8671-E2AE-B5B435B3954F}"/>
                  </a:ext>
                </a:extLst>
              </p:cNvPr>
              <p:cNvSpPr/>
              <p:nvPr/>
            </p:nvSpPr>
            <p:spPr>
              <a:xfrm rot="5400000">
                <a:off x="2108543" y="3255613"/>
                <a:ext cx="1045613" cy="69293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6140672-CD65-2F70-1AAC-4921A7BABA76}"/>
                    </a:ext>
                  </a:extLst>
                </p:cNvPr>
                <p:cNvSpPr txBox="1"/>
                <p:nvPr/>
              </p:nvSpPr>
              <p:spPr>
                <a:xfrm>
                  <a:off x="10853207" y="379136"/>
                  <a:ext cx="1392703" cy="1323439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8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8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𝔰</m:t>
                            </m:r>
                          </m:e>
                          <m:sup>
                            <m:r>
                              <a:rPr lang="en-CA" sz="8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CA" sz="8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6140672-CD65-2F70-1AAC-4921A7BABA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53207" y="379136"/>
                  <a:ext cx="1392703" cy="1323439"/>
                </a:xfrm>
                <a:prstGeom prst="rect">
                  <a:avLst/>
                </a:prstGeom>
                <a:blipFill>
                  <a:blip r:embed="rId4"/>
                  <a:stretch>
                    <a:fillRect b="-3636"/>
                  </a:stretch>
                </a:blipFill>
                <a:ln>
                  <a:solidFill>
                    <a:schemeClr val="bg1"/>
                  </a:solidFill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56D30E7-5395-3078-ED13-00BD5CF227AA}"/>
              </a:ext>
            </a:extLst>
          </p:cNvPr>
          <p:cNvGrpSpPr/>
          <p:nvPr/>
        </p:nvGrpSpPr>
        <p:grpSpPr>
          <a:xfrm>
            <a:off x="7287514" y="91675"/>
            <a:ext cx="1744749" cy="2032854"/>
            <a:chOff x="-753084" y="784738"/>
            <a:chExt cx="4030601" cy="4696165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E6C1DEC-97E0-1433-5753-6074393B754E}"/>
                </a:ext>
              </a:extLst>
            </p:cNvPr>
            <p:cNvGrpSpPr/>
            <p:nvPr/>
          </p:nvGrpSpPr>
          <p:grpSpPr>
            <a:xfrm>
              <a:off x="894169" y="2594460"/>
              <a:ext cx="1794244" cy="1849825"/>
              <a:chOff x="398340" y="4357177"/>
              <a:chExt cx="1794244" cy="1849825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CFD49522-33F5-F0F3-35EB-17F45B3CB1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0" y="6185521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AA16FCCE-2EDE-5102-29D1-B2F0A91AC1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583" y="4357177"/>
                <a:ext cx="0" cy="1849825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8BFDE8B-23EA-C7C2-F4B4-ADCCB1895DBC}"/>
                    </a:ext>
                  </a:extLst>
                </p:cNvPr>
                <p:cNvSpPr txBox="1"/>
                <p:nvPr/>
              </p:nvSpPr>
              <p:spPr>
                <a:xfrm>
                  <a:off x="2389731" y="4036596"/>
                  <a:ext cx="887786" cy="1444307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CA" sz="4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8BFDE8B-23EA-C7C2-F4B4-ADCCB1895D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9731" y="4036596"/>
                  <a:ext cx="887786" cy="1444307"/>
                </a:xfrm>
                <a:prstGeom prst="rect">
                  <a:avLst/>
                </a:prstGeom>
                <a:blipFill>
                  <a:blip r:embed="rId5"/>
                  <a:stretch>
                    <a:fillRect r="-65079" b="-18447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8B59D00-AAE0-CC3C-E396-5F7DEDB45018}"/>
                    </a:ext>
                  </a:extLst>
                </p:cNvPr>
                <p:cNvSpPr txBox="1"/>
                <p:nvPr/>
              </p:nvSpPr>
              <p:spPr>
                <a:xfrm>
                  <a:off x="-753084" y="784738"/>
                  <a:ext cx="887786" cy="144430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CA" sz="4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8B59D00-AAE0-CC3C-E396-5F7DEDB450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53084" y="784738"/>
                  <a:ext cx="887786" cy="1444307"/>
                </a:xfrm>
                <a:prstGeom prst="rect">
                  <a:avLst/>
                </a:prstGeom>
                <a:blipFill>
                  <a:blip r:embed="rId6"/>
                  <a:stretch>
                    <a:fillRect r="-63492" b="-18447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1BBCC71-9D0B-BD27-117B-F03AAA730903}"/>
              </a:ext>
            </a:extLst>
          </p:cNvPr>
          <p:cNvGrpSpPr/>
          <p:nvPr/>
        </p:nvGrpSpPr>
        <p:grpSpPr>
          <a:xfrm>
            <a:off x="1057112" y="265666"/>
            <a:ext cx="1960549" cy="1970359"/>
            <a:chOff x="-807973" y="1202334"/>
            <a:chExt cx="4529129" cy="455179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AFECC8C-B58E-939A-A9AC-F770084158C8}"/>
                </a:ext>
              </a:extLst>
            </p:cNvPr>
            <p:cNvGrpSpPr/>
            <p:nvPr/>
          </p:nvGrpSpPr>
          <p:grpSpPr>
            <a:xfrm>
              <a:off x="894169" y="2594460"/>
              <a:ext cx="1794244" cy="1849825"/>
              <a:chOff x="398340" y="4357177"/>
              <a:chExt cx="1794244" cy="1849825"/>
            </a:xfrm>
          </p:grpSpPr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F3D03FA8-0142-3281-A02D-8CCFB315A0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0" y="6185521"/>
                <a:ext cx="1794244" cy="0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804841D7-E6D5-8C6C-451D-03F71135DC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583" y="4357177"/>
                <a:ext cx="0" cy="1849825"/>
              </a:xfrm>
              <a:prstGeom prst="straightConnector1">
                <a:avLst/>
              </a:prstGeom>
              <a:ln w="1270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BE87C15-1D84-02D5-10A9-1519931C5B5C}"/>
                    </a:ext>
                  </a:extLst>
                </p:cNvPr>
                <p:cNvSpPr txBox="1"/>
                <p:nvPr/>
              </p:nvSpPr>
              <p:spPr>
                <a:xfrm>
                  <a:off x="2718577" y="3834413"/>
                  <a:ext cx="1002579" cy="1919715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CA" sz="4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BE87C15-1D84-02D5-10A9-1519931C5B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8577" y="3834413"/>
                  <a:ext cx="1002579" cy="1919715"/>
                </a:xfrm>
                <a:prstGeom prst="rect">
                  <a:avLst/>
                </a:prstGeom>
                <a:blipFill>
                  <a:blip r:embed="rId7"/>
                  <a:stretch>
                    <a:fillRect r="-46479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8762924-7DDC-3DB0-E161-4CBEA2411F09}"/>
                    </a:ext>
                  </a:extLst>
                </p:cNvPr>
                <p:cNvSpPr txBox="1"/>
                <p:nvPr/>
              </p:nvSpPr>
              <p:spPr>
                <a:xfrm>
                  <a:off x="-807973" y="1202334"/>
                  <a:ext cx="887787" cy="1444307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CA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CA" sz="4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8762924-7DDC-3DB0-E161-4CBEA2411F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807973" y="1202334"/>
                  <a:ext cx="887787" cy="1444307"/>
                </a:xfrm>
                <a:prstGeom prst="rect">
                  <a:avLst/>
                </a:prstGeom>
                <a:blipFill>
                  <a:blip r:embed="rId8"/>
                  <a:stretch>
                    <a:fillRect r="-63492" b="-19608"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F006683-91DD-8BE5-B797-1F308D2C3074}"/>
              </a:ext>
            </a:extLst>
          </p:cNvPr>
          <p:cNvGrpSpPr/>
          <p:nvPr/>
        </p:nvGrpSpPr>
        <p:grpSpPr>
          <a:xfrm>
            <a:off x="-469216" y="-327193"/>
            <a:ext cx="4985824" cy="4173736"/>
            <a:chOff x="-469216" y="-327193"/>
            <a:chExt cx="4985824" cy="417373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991F297-973D-8625-9FC1-DC4F2CFFD58C}"/>
                </a:ext>
              </a:extLst>
            </p:cNvPr>
            <p:cNvGrpSpPr/>
            <p:nvPr/>
          </p:nvGrpSpPr>
          <p:grpSpPr>
            <a:xfrm>
              <a:off x="-469216" y="-327193"/>
              <a:ext cx="4355202" cy="4173736"/>
              <a:chOff x="-833301" y="602488"/>
              <a:chExt cx="6929301" cy="6640582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E5B1DDD1-35F6-49CA-0833-DBB91E361DFF}"/>
                  </a:ext>
                </a:extLst>
              </p:cNvPr>
              <p:cNvSpPr/>
              <p:nvPr/>
            </p:nvSpPr>
            <p:spPr>
              <a:xfrm rot="5400000">
                <a:off x="2668148" y="3676868"/>
                <a:ext cx="250608" cy="25060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73846F7C-1BCC-D800-6731-DB1F7365EB23}"/>
                  </a:ext>
                </a:extLst>
              </p:cNvPr>
              <p:cNvGrpSpPr/>
              <p:nvPr/>
            </p:nvGrpSpPr>
            <p:grpSpPr>
              <a:xfrm rot="5400000" flipH="1">
                <a:off x="79661" y="1424479"/>
                <a:ext cx="5427180" cy="4711821"/>
                <a:chOff x="1060398" y="1991653"/>
                <a:chExt cx="4032354" cy="2870306"/>
              </a:xfrm>
            </p:grpSpPr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78FDB8B-B165-6766-BBB7-3B131E86CC5D}"/>
                    </a:ext>
                  </a:extLst>
                </p:cNvPr>
                <p:cNvCxnSpPr/>
                <p:nvPr/>
              </p:nvCxnSpPr>
              <p:spPr>
                <a:xfrm>
                  <a:off x="1060398" y="1991653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A33B0D85-7027-74F8-AF05-D57DCA8EFA7A}"/>
                    </a:ext>
                  </a:extLst>
                </p:cNvPr>
                <p:cNvCxnSpPr/>
                <p:nvPr/>
              </p:nvCxnSpPr>
              <p:spPr>
                <a:xfrm>
                  <a:off x="1060398" y="2701344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99485CC8-A520-D78B-63C0-59F5CC2E4702}"/>
                    </a:ext>
                  </a:extLst>
                </p:cNvPr>
                <p:cNvCxnSpPr/>
                <p:nvPr/>
              </p:nvCxnSpPr>
              <p:spPr>
                <a:xfrm>
                  <a:off x="1060398" y="3429000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D81AA1E-5D5D-E2AB-AC52-2EB529F28B7F}"/>
                    </a:ext>
                  </a:extLst>
                </p:cNvPr>
                <p:cNvCxnSpPr/>
                <p:nvPr/>
              </p:nvCxnSpPr>
              <p:spPr>
                <a:xfrm>
                  <a:off x="1060398" y="4152268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E55009AD-5237-4FE7-9269-14DD18E66966}"/>
                    </a:ext>
                  </a:extLst>
                </p:cNvPr>
                <p:cNvCxnSpPr/>
                <p:nvPr/>
              </p:nvCxnSpPr>
              <p:spPr>
                <a:xfrm>
                  <a:off x="1060398" y="4861959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BD5E7D70-CF26-E670-0577-FC574AA20F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9652" y="1990445"/>
                <a:ext cx="916123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EFC56AB9-29B7-BA56-A0BC-1CD99EF94B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9647" y="5663214"/>
                <a:ext cx="831755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B0DF0FB-BE5B-224A-37D8-9E4B908C6321}"/>
                  </a:ext>
                </a:extLst>
              </p:cNvPr>
              <p:cNvSpPr/>
              <p:nvPr/>
            </p:nvSpPr>
            <p:spPr>
              <a:xfrm rot="5400000">
                <a:off x="1972578" y="-2084467"/>
                <a:ext cx="979202" cy="63531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0706F24-7A8A-4521-8911-CA092E5FCAEB}"/>
                  </a:ext>
                </a:extLst>
              </p:cNvPr>
              <p:cNvSpPr/>
              <p:nvPr/>
            </p:nvSpPr>
            <p:spPr>
              <a:xfrm rot="5400000">
                <a:off x="2108543" y="3255613"/>
                <a:ext cx="1045613" cy="69293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4C85D84-ED59-A86F-3194-2D2C6F6704CD}"/>
                    </a:ext>
                  </a:extLst>
                </p:cNvPr>
                <p:cNvSpPr txBox="1"/>
                <p:nvPr/>
              </p:nvSpPr>
              <p:spPr>
                <a:xfrm>
                  <a:off x="3468801" y="187370"/>
                  <a:ext cx="1047807" cy="995696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8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8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𝔰</m:t>
                            </m:r>
                          </m:e>
                          <m:sup>
                            <m:r>
                              <a:rPr lang="en-CA" sz="8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en-CA" sz="8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4C85D84-ED59-A86F-3194-2D2C6F670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8801" y="187370"/>
                  <a:ext cx="1047807" cy="995696"/>
                </a:xfrm>
                <a:prstGeom prst="rect">
                  <a:avLst/>
                </a:prstGeom>
                <a:blipFill>
                  <a:blip r:embed="rId9"/>
                  <a:stretch>
                    <a:fillRect b="-3636"/>
                  </a:stretch>
                </a:blipFill>
                <a:ln>
                  <a:solidFill>
                    <a:schemeClr val="bg1"/>
                  </a:solidFill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5FFFA8B-74A7-68AF-C28B-CD1302842B47}"/>
              </a:ext>
            </a:extLst>
          </p:cNvPr>
          <p:cNvGrpSpPr/>
          <p:nvPr/>
        </p:nvGrpSpPr>
        <p:grpSpPr>
          <a:xfrm>
            <a:off x="6023639" y="3037723"/>
            <a:ext cx="6366172" cy="4355202"/>
            <a:chOff x="5847778" y="-411856"/>
            <a:chExt cx="8461657" cy="5788759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AD92AA2-65EF-608F-5CB5-BE83125BE7AE}"/>
                </a:ext>
              </a:extLst>
            </p:cNvPr>
            <p:cNvGrpSpPr/>
            <p:nvPr/>
          </p:nvGrpSpPr>
          <p:grpSpPr>
            <a:xfrm rot="16200000">
              <a:off x="5727179" y="-291257"/>
              <a:ext cx="5788759" cy="5547562"/>
              <a:chOff x="-833301" y="602488"/>
              <a:chExt cx="6929301" cy="6640582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946BFB5E-0B50-6A06-F5D2-09FA1DAEBB84}"/>
                  </a:ext>
                </a:extLst>
              </p:cNvPr>
              <p:cNvSpPr/>
              <p:nvPr/>
            </p:nvSpPr>
            <p:spPr>
              <a:xfrm rot="5400000">
                <a:off x="2668148" y="3676868"/>
                <a:ext cx="250608" cy="25060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0A9B970C-3F00-DF2D-E802-58DC700A81E3}"/>
                  </a:ext>
                </a:extLst>
              </p:cNvPr>
              <p:cNvGrpSpPr/>
              <p:nvPr/>
            </p:nvGrpSpPr>
            <p:grpSpPr>
              <a:xfrm rot="5400000" flipH="1">
                <a:off x="79661" y="1424479"/>
                <a:ext cx="5427180" cy="4711821"/>
                <a:chOff x="1060398" y="1991653"/>
                <a:chExt cx="4032354" cy="2870306"/>
              </a:xfrm>
            </p:grpSpPr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C419673B-FE80-50A4-62F6-CD00D66E9E36}"/>
                    </a:ext>
                  </a:extLst>
                </p:cNvPr>
                <p:cNvCxnSpPr/>
                <p:nvPr/>
              </p:nvCxnSpPr>
              <p:spPr>
                <a:xfrm>
                  <a:off x="1060398" y="1991653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98945756-703B-1136-B085-DCFD2D984056}"/>
                    </a:ext>
                  </a:extLst>
                </p:cNvPr>
                <p:cNvCxnSpPr/>
                <p:nvPr/>
              </p:nvCxnSpPr>
              <p:spPr>
                <a:xfrm>
                  <a:off x="1060398" y="2701344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3116DF8B-796F-1CF7-26C1-F5342C5DB6A5}"/>
                    </a:ext>
                  </a:extLst>
                </p:cNvPr>
                <p:cNvCxnSpPr/>
                <p:nvPr/>
              </p:nvCxnSpPr>
              <p:spPr>
                <a:xfrm>
                  <a:off x="1060398" y="3429000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53EDB85F-542E-9303-FD58-779AB079DBAC}"/>
                    </a:ext>
                  </a:extLst>
                </p:cNvPr>
                <p:cNvCxnSpPr/>
                <p:nvPr/>
              </p:nvCxnSpPr>
              <p:spPr>
                <a:xfrm>
                  <a:off x="1060398" y="4152268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45DE8341-9E48-9DCE-5535-B1D8BE1B901B}"/>
                    </a:ext>
                  </a:extLst>
                </p:cNvPr>
                <p:cNvCxnSpPr/>
                <p:nvPr/>
              </p:nvCxnSpPr>
              <p:spPr>
                <a:xfrm>
                  <a:off x="1060398" y="4861959"/>
                  <a:ext cx="403235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A8326E5A-9486-B8F3-336F-ED1940A63C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9652" y="1990445"/>
                <a:ext cx="916123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634F867C-0A85-C0E6-D6DC-C1F65CD842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9647" y="5663214"/>
                <a:ext cx="831755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B00AD735-8E9E-D36B-0A0D-FE4DE2D9810C}"/>
                  </a:ext>
                </a:extLst>
              </p:cNvPr>
              <p:cNvSpPr/>
              <p:nvPr/>
            </p:nvSpPr>
            <p:spPr>
              <a:xfrm rot="5400000">
                <a:off x="1972578" y="-2084467"/>
                <a:ext cx="979202" cy="63531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2857E05D-300F-F689-AE8E-80FA58AA8D8F}"/>
                  </a:ext>
                </a:extLst>
              </p:cNvPr>
              <p:cNvSpPr/>
              <p:nvPr/>
            </p:nvSpPr>
            <p:spPr>
              <a:xfrm rot="5400000">
                <a:off x="2108543" y="3255613"/>
                <a:ext cx="1045613" cy="69293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90ADE6C8-44A8-245B-D64D-05D64358B71E}"/>
                    </a:ext>
                  </a:extLst>
                </p:cNvPr>
                <p:cNvSpPr txBox="1"/>
                <p:nvPr/>
              </p:nvSpPr>
              <p:spPr>
                <a:xfrm>
                  <a:off x="10853207" y="379136"/>
                  <a:ext cx="3456228" cy="1478244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CA" sz="6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CA" sz="60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6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𝔰</m:t>
                                </m:r>
                              </m:e>
                              <m:sup>
                                <m:r>
                                  <a:rPr lang="en-CA" sz="6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acc>
                        <m:r>
                          <a:rPr lang="en-CA" sz="60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CA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6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𝔰</m:t>
                            </m:r>
                          </m:e>
                          <m:sup>
                            <m:r>
                              <a:rPr lang="en-CA" sz="6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CA" sz="6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90ADE6C8-44A8-245B-D64D-05D64358B7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53207" y="379136"/>
                  <a:ext cx="3456228" cy="147824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B92393E-9BBF-CE94-DCBF-C52AE682BABD}"/>
              </a:ext>
            </a:extLst>
          </p:cNvPr>
          <p:cNvGrpSpPr/>
          <p:nvPr/>
        </p:nvGrpSpPr>
        <p:grpSpPr>
          <a:xfrm>
            <a:off x="7296324" y="3541253"/>
            <a:ext cx="2201196" cy="2372314"/>
            <a:chOff x="-753084" y="784738"/>
            <a:chExt cx="5085053" cy="5480364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10B72BB-3884-6B9B-3F3B-AD316E5D4074}"/>
                </a:ext>
              </a:extLst>
            </p:cNvPr>
            <p:cNvGrpSpPr/>
            <p:nvPr/>
          </p:nvGrpSpPr>
          <p:grpSpPr>
            <a:xfrm>
              <a:off x="894169" y="2594460"/>
              <a:ext cx="3437800" cy="1849825"/>
              <a:chOff x="398340" y="4357177"/>
              <a:chExt cx="3437800" cy="1849825"/>
            </a:xfrm>
          </p:grpSpPr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9D9DC67C-CED5-81DA-7BB0-F93D4B647E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0" y="6185520"/>
                <a:ext cx="3437800" cy="0"/>
              </a:xfrm>
              <a:prstGeom prst="straightConnector1">
                <a:avLst/>
              </a:prstGeom>
              <a:ln w="1270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08733E19-31F2-C8EF-336E-D1A4323863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583" y="4357177"/>
                <a:ext cx="0" cy="1849825"/>
              </a:xfrm>
              <a:prstGeom prst="straightConnector1">
                <a:avLst/>
              </a:prstGeom>
              <a:ln w="1270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2AAE8E1C-EE4D-950B-C20A-32C05AD7916C}"/>
                    </a:ext>
                  </a:extLst>
                </p:cNvPr>
                <p:cNvSpPr txBox="1"/>
                <p:nvPr/>
              </p:nvSpPr>
              <p:spPr>
                <a:xfrm>
                  <a:off x="1687649" y="4345387"/>
                  <a:ext cx="1518189" cy="1919715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CA" sz="48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CA" sz="48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CA" sz="48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2AAE8E1C-EE4D-950B-C20A-32C05AD791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7649" y="4345387"/>
                  <a:ext cx="1518189" cy="1919715"/>
                </a:xfrm>
                <a:prstGeom prst="rect">
                  <a:avLst/>
                </a:prstGeom>
                <a:blipFill>
                  <a:blip r:embed="rId11"/>
                  <a:stretch>
                    <a:fillRect r="-2727"/>
                  </a:stretch>
                </a:blipFill>
                <a:ln>
                  <a:solidFill>
                    <a:srgbClr val="C00000"/>
                  </a:solidFill>
                </a:ln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59DD8AA8-ADFB-DF91-C00E-58D93CE84FFE}"/>
                    </a:ext>
                  </a:extLst>
                </p:cNvPr>
                <p:cNvSpPr txBox="1"/>
                <p:nvPr/>
              </p:nvSpPr>
              <p:spPr>
                <a:xfrm>
                  <a:off x="-753084" y="784738"/>
                  <a:ext cx="1626901" cy="1919714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CA" sz="48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CA" sz="48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CA" sz="48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59DD8AA8-ADFB-DF91-C00E-58D93CE84F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53084" y="784738"/>
                  <a:ext cx="1626901" cy="191971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C1F0261-8019-94AA-C11F-8C469635036B}"/>
              </a:ext>
            </a:extLst>
          </p:cNvPr>
          <p:cNvGrpSpPr/>
          <p:nvPr/>
        </p:nvGrpSpPr>
        <p:grpSpPr>
          <a:xfrm>
            <a:off x="1065922" y="3715244"/>
            <a:ext cx="2224957" cy="2292842"/>
            <a:chOff x="-807973" y="1202334"/>
            <a:chExt cx="5139947" cy="5296772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376A9D7-3CEA-BE0C-F812-9AA221A2C961}"/>
                </a:ext>
              </a:extLst>
            </p:cNvPr>
            <p:cNvGrpSpPr/>
            <p:nvPr/>
          </p:nvGrpSpPr>
          <p:grpSpPr>
            <a:xfrm>
              <a:off x="894169" y="2594460"/>
              <a:ext cx="3437805" cy="1849825"/>
              <a:chOff x="398340" y="4357177"/>
              <a:chExt cx="3437805" cy="1849825"/>
            </a:xfrm>
          </p:grpSpPr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5E70CC5A-E497-A450-19BD-E53DE76EF2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40" y="6185520"/>
                <a:ext cx="3437805" cy="0"/>
              </a:xfrm>
              <a:prstGeom prst="straightConnector1">
                <a:avLst/>
              </a:prstGeom>
              <a:ln w="1270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B17AFA54-0C4A-3223-44B7-4C0351CCFA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583" y="4357177"/>
                <a:ext cx="0" cy="1849825"/>
              </a:xfrm>
              <a:prstGeom prst="straightConnector1">
                <a:avLst/>
              </a:prstGeom>
              <a:ln w="1270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12FEA456-B847-FCB5-A071-7782AEEC7390}"/>
                    </a:ext>
                  </a:extLst>
                </p:cNvPr>
                <p:cNvSpPr txBox="1"/>
                <p:nvPr/>
              </p:nvSpPr>
              <p:spPr>
                <a:xfrm>
                  <a:off x="2487580" y="4579393"/>
                  <a:ext cx="1633749" cy="1919713"/>
                </a:xfrm>
                <a:prstGeom prst="rect">
                  <a:avLst/>
                </a:prstGeom>
                <a:noFill/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CA" sz="48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CA" sz="48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CA" sz="48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12FEA456-B847-FCB5-A071-7782AEEC73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7580" y="4579393"/>
                  <a:ext cx="1633749" cy="191971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D761C937-1138-BDD2-0DE1-8DD26B0337D8}"/>
                    </a:ext>
                  </a:extLst>
                </p:cNvPr>
                <p:cNvSpPr txBox="1"/>
                <p:nvPr/>
              </p:nvSpPr>
              <p:spPr>
                <a:xfrm>
                  <a:off x="-807973" y="1202334"/>
                  <a:ext cx="1659177" cy="1919715"/>
                </a:xfrm>
                <a:prstGeom prst="rect">
                  <a:avLst/>
                </a:prstGeom>
                <a:solidFill>
                  <a:schemeClr val="bg1"/>
                </a:solidFill>
                <a:effectLst>
                  <a:softEdge rad="1270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CA" sz="48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CA" sz="48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48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CA" sz="48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CA" sz="48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D761C937-1138-BDD2-0DE1-8DD26B0337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807973" y="1202334"/>
                  <a:ext cx="1659177" cy="191971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effectLst>
                  <a:softEdge rad="127000"/>
                </a:effectLst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1447C00-EA47-7DD4-F152-3629B8E6B686}"/>
              </a:ext>
            </a:extLst>
          </p:cNvPr>
          <p:cNvCxnSpPr>
            <a:cxnSpLocks/>
          </p:cNvCxnSpPr>
          <p:nvPr/>
        </p:nvCxnSpPr>
        <p:spPr>
          <a:xfrm>
            <a:off x="0" y="3432688"/>
            <a:ext cx="12192000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7D38A7B-0EEF-DAC1-6273-3B9671B30D8A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5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328E20A9-B1A1-70E0-CAC3-A7119A6EDA3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66720" y="3466080"/>
              <a:ext cx="2786760" cy="19458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328E20A9-B1A1-70E0-CAC3-A7119A6EDA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357360" y="3456720"/>
                <a:ext cx="2805480" cy="19645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3465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718"/>
    </mc:Choice>
    <mc:Fallback xmlns="">
      <p:transition advTm="147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9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1.6|1.8|19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3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6.1|6.3|5.8|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3.4|1.8|5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0.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0.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6.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|4.5|0.4|0.4|0.4|0.4|0.4|1.1|1.8|1.7|3.2|0.1|2.5|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6.8|1.2|1.4|1.6|6.8|4.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.3|2.3|1.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|3|2.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5|3.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.3|1.7|1.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.3|3.8|1.3|1.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|4.5|0.4|0.4|0.4|0.4|0.4|1.1|1.8|1.7|3.2|0.1|2.5|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6|1.9|2|2.8|1.3|2.8|6.2|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1.3|3.7|3.3|2.5|7|14.5|3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2|0.8|1.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1.4|5.3|1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1.5|9.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.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0.6|2.4|3.7|2.9|1.2|1.9|1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3.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2.9|2.5|2.6|1.3|2.2|1.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4.1|5.6|1.3|4.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4.2|4.4|1.3|4.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4.6|3.7|3.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2.5|3.1|2.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1.6|1.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4.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3.8|3.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2.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4.1|1.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6.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2|0.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0.7|0.6|1.9|1|0.8|1.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|1.3|2.2|2.2|2.7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0.9|3|1.4|4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6.8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7|14.4|2.6|3.6|15.6|1.9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4.8|3.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2|0.4|0.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3.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4.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0.6|2.4|3.7|2.9|1.2|1.9|1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7.7|1.7|1.8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7.7|1.7|1.8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7.7|1.7|1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3.1|1.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7.7|1.7|1.8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2.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1.9|3.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6.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4.1|2|2.7|2.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3|4.8|1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5.8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5|11.3|4.5|2.3|5|5.2|2.3|10.7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.3|0.9|1.6|1.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5.8|10.8|1.1|0.9|25.1|6.1|3.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6.5|14.1|1|1.1|1|38.5|2|5.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5.8|11.3|2.2|2|1.9|34.1|1.9|2.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|2.3|7.6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2.6|2.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6.8|1.2|1.4|1.6|6.8|4.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6.8|1.2|1.4|1.6|6.8|4.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.4|1.4|4.9|1.6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2.8|3.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1.6|1.6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3.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1.2|3.8|1.5|1.8|1.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1.7|4.4|2|3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1.1|1.4|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2.2|4.7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2.7|1.7|6.2|8.2|4.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2.7|1.7|6.2|8.2|4.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2.7|1.7|6.2|8.2|4.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5.6|2.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|0.7|1.4|0.9|3.1|0.7|1.5|1.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6.8|1.2|1.4|1.6|6.8|4.5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6.8|1.2|1.4|1.6|6.8|4.5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3.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20611</TotalTime>
  <Words>3180</Words>
  <Application>Microsoft Office PowerPoint</Application>
  <PresentationFormat>Widescreen</PresentationFormat>
  <Paragraphs>797</Paragraphs>
  <Slides>110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6" baseType="lpstr">
      <vt:lpstr>Arial</vt:lpstr>
      <vt:lpstr>Calibri</vt:lpstr>
      <vt:lpstr>Calibri Light</vt:lpstr>
      <vt:lpstr>Cambria Math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D</dc:creator>
  <cp:lastModifiedBy>Chris D</cp:lastModifiedBy>
  <cp:revision>85</cp:revision>
  <dcterms:created xsi:type="dcterms:W3CDTF">2022-08-19T05:13:22Z</dcterms:created>
  <dcterms:modified xsi:type="dcterms:W3CDTF">2023-03-26T18:27:09Z</dcterms:modified>
</cp:coreProperties>
</file>